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media/image2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6"/>
  </p:handoutMasterIdLst>
  <p:sldIdLst>
    <p:sldId id="257" r:id="rId3"/>
    <p:sldId id="258" r:id="rId5"/>
    <p:sldId id="259" r:id="rId6"/>
    <p:sldId id="260" r:id="rId7"/>
    <p:sldId id="261" r:id="rId8"/>
    <p:sldId id="262" r:id="rId9"/>
    <p:sldId id="361" r:id="rId10"/>
    <p:sldId id="443" r:id="rId11"/>
    <p:sldId id="263" r:id="rId12"/>
    <p:sldId id="360" r:id="rId13"/>
    <p:sldId id="824" r:id="rId14"/>
    <p:sldId id="265" r:id="rId15"/>
    <p:sldId id="951" r:id="rId16"/>
    <p:sldId id="267" r:id="rId17"/>
    <p:sldId id="269" r:id="rId18"/>
    <p:sldId id="271" r:id="rId19"/>
    <p:sldId id="950" r:id="rId20"/>
    <p:sldId id="272" r:id="rId21"/>
    <p:sldId id="273" r:id="rId22"/>
    <p:sldId id="274" r:id="rId23"/>
    <p:sldId id="275" r:id="rId24"/>
    <p:sldId id="508" r:id="rId25"/>
    <p:sldId id="510" r:id="rId26"/>
    <p:sldId id="511" r:id="rId27"/>
    <p:sldId id="279" r:id="rId28"/>
    <p:sldId id="512" r:id="rId29"/>
    <p:sldId id="278" r:id="rId30"/>
    <p:sldId id="894" r:id="rId31"/>
    <p:sldId id="513" r:id="rId32"/>
    <p:sldId id="276" r:id="rId33"/>
    <p:sldId id="280" r:id="rId34"/>
    <p:sldId id="281" r:id="rId35"/>
    <p:sldId id="895" r:id="rId36"/>
    <p:sldId id="896" r:id="rId37"/>
    <p:sldId id="897" r:id="rId38"/>
    <p:sldId id="898" r:id="rId39"/>
    <p:sldId id="899" r:id="rId40"/>
    <p:sldId id="324" r:id="rId41"/>
    <p:sldId id="444" r:id="rId42"/>
    <p:sldId id="893" r:id="rId43"/>
    <p:sldId id="890" r:id="rId44"/>
    <p:sldId id="952" r:id="rId45"/>
    <p:sldId id="445" r:id="rId46"/>
    <p:sldId id="887" r:id="rId47"/>
    <p:sldId id="891" r:id="rId48"/>
    <p:sldId id="446" r:id="rId49"/>
    <p:sldId id="313" r:id="rId50"/>
    <p:sldId id="287" r:id="rId51"/>
    <p:sldId id="311" r:id="rId52"/>
    <p:sldId id="325" r:id="rId53"/>
    <p:sldId id="900" r:id="rId54"/>
    <p:sldId id="903" r:id="rId55"/>
    <p:sldId id="902" r:id="rId56"/>
    <p:sldId id="901" r:id="rId57"/>
    <p:sldId id="447" r:id="rId58"/>
    <p:sldId id="448" r:id="rId59"/>
    <p:sldId id="449" r:id="rId60"/>
    <p:sldId id="450" r:id="rId61"/>
    <p:sldId id="451" r:id="rId62"/>
    <p:sldId id="565" r:id="rId63"/>
    <p:sldId id="904" r:id="rId64"/>
    <p:sldId id="892" r:id="rId65"/>
    <p:sldId id="452" r:id="rId66"/>
    <p:sldId id="454" r:id="rId67"/>
    <p:sldId id="455" r:id="rId68"/>
    <p:sldId id="308" r:id="rId69"/>
    <p:sldId id="943" r:id="rId70"/>
    <p:sldId id="306" r:id="rId71"/>
    <p:sldId id="307" r:id="rId72"/>
    <p:sldId id="309" r:id="rId73"/>
    <p:sldId id="310" r:id="rId74"/>
    <p:sldId id="323" r:id="rId75"/>
  </p:sldIdLst>
  <p:sldSz cx="12192000" cy="6858000"/>
  <p:notesSz cx="6858000" cy="9144000"/>
  <p:custDataLst>
    <p:tags r:id="rId8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40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FFFFF"/>
    <a:srgbClr val="545454"/>
    <a:srgbClr val="9DC3E6"/>
    <a:srgbClr val="BCE2F5"/>
    <a:srgbClr val="6096E6"/>
    <a:srgbClr val="F4B183"/>
    <a:srgbClr val="49BAAF"/>
    <a:srgbClr val="006470"/>
    <a:srgbClr val="006493"/>
    <a:srgbClr val="0095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98" y="90"/>
      </p:cViewPr>
      <p:guideLst>
        <p:guide orient="horz" pos="2140"/>
        <p:guide pos="405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0" Type="http://schemas.openxmlformats.org/officeDocument/2006/relationships/tags" Target="tags/tag141.xml"/><Relationship Id="rId8" Type="http://schemas.openxmlformats.org/officeDocument/2006/relationships/slide" Target="slides/slide5.xml"/><Relationship Id="rId79" Type="http://schemas.openxmlformats.org/officeDocument/2006/relationships/tableStyles" Target="tableStyles.xml"/><Relationship Id="rId78" Type="http://schemas.openxmlformats.org/officeDocument/2006/relationships/viewProps" Target="viewProps.xml"/><Relationship Id="rId77" Type="http://schemas.openxmlformats.org/officeDocument/2006/relationships/presProps" Target="presProps.xml"/><Relationship Id="rId76" Type="http://schemas.openxmlformats.org/officeDocument/2006/relationships/handoutMaster" Target="handoutMasters/handoutMaster1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A01C23-5E18-47F2-B293-DB13CE09740C}" type="doc">
      <dgm:prSet loTypeId="urn:microsoft.com/office/officeart/2005/8/layout/orgChart1#1" loCatId="hierarchy" qsTypeId="urn:microsoft.com/office/officeart/2005/8/quickstyle/simple5#1" qsCatId="simple" csTypeId="urn:microsoft.com/office/officeart/2005/8/colors/colorful4#1" csCatId="colorful"/>
      <dgm:spPr/>
      <dgm:t>
        <a:bodyPr/>
        <a:lstStyle/>
        <a:p>
          <a:endParaRPr lang="zh-CN" altLang="en-US"/>
        </a:p>
      </dgm:t>
    </dgm:pt>
    <dgm:pt modelId="{34BE7257-3A0C-45A4-B348-E50566BB7F15}">
      <dgm:prSet/>
      <dgm:spPr/>
      <dgm:t>
        <a:bodyPr/>
        <a:lstStyle/>
        <a:p>
          <a:pPr rtl="0"/>
          <a:r>
            <a:rPr lang="zh-CN" baseline="0" smtClean="0"/>
            <a:t>董事委员会</a:t>
          </a:r>
          <a:endParaRPr lang="zh-CN"/>
        </a:p>
      </dgm:t>
    </dgm:pt>
    <dgm:pt modelId="{107DD1A0-BDF4-4F51-AC4D-D6C6C7C4832D}" cxnId="{7D017A6E-5AED-4AAC-820C-9FB23206331C}" type="parTrans">
      <dgm:prSet/>
      <dgm:spPr/>
      <dgm:t>
        <a:bodyPr/>
        <a:lstStyle/>
        <a:p>
          <a:endParaRPr lang="zh-CN" altLang="en-US"/>
        </a:p>
      </dgm:t>
    </dgm:pt>
    <dgm:pt modelId="{53B3EB86-0A5E-45A1-A2B3-FAECF3A041E4}" cxnId="{7D017A6E-5AED-4AAC-820C-9FB23206331C}" type="sibTrans">
      <dgm:prSet/>
      <dgm:spPr/>
      <dgm:t>
        <a:bodyPr/>
        <a:lstStyle/>
        <a:p>
          <a:endParaRPr lang="zh-CN" altLang="en-US"/>
        </a:p>
      </dgm:t>
    </dgm:pt>
    <dgm:pt modelId="{152CC222-7020-4D91-A844-83AF170115AC}">
      <dgm:prSet/>
      <dgm:spPr/>
      <dgm:t>
        <a:bodyPr/>
        <a:lstStyle/>
        <a:p>
          <a:pPr rtl="0"/>
          <a:r>
            <a:rPr lang="zh-CN" baseline="0" smtClean="0"/>
            <a:t>执行董事</a:t>
          </a:r>
          <a:endParaRPr lang="zh-CN"/>
        </a:p>
      </dgm:t>
    </dgm:pt>
    <dgm:pt modelId="{9CEA9DBC-051A-4933-A010-CC2F3403CC4A}" cxnId="{DE653370-76A6-4DD6-B495-3BC006BA40FB}" type="parTrans">
      <dgm:prSet/>
      <dgm:spPr/>
      <dgm:t>
        <a:bodyPr/>
        <a:lstStyle/>
        <a:p>
          <a:endParaRPr lang="zh-CN" altLang="en-US"/>
        </a:p>
      </dgm:t>
    </dgm:pt>
    <dgm:pt modelId="{C53D79B6-2B9F-4786-AE71-BF7DBFD7AEF2}" cxnId="{DE653370-76A6-4DD6-B495-3BC006BA40FB}" type="sibTrans">
      <dgm:prSet/>
      <dgm:spPr/>
      <dgm:t>
        <a:bodyPr/>
        <a:lstStyle/>
        <a:p>
          <a:endParaRPr lang="zh-CN" altLang="en-US"/>
        </a:p>
      </dgm:t>
    </dgm:pt>
    <dgm:pt modelId="{E23308FD-383F-4B3F-8ED8-679443E80F96}">
      <dgm:prSet/>
      <dgm:spPr/>
      <dgm:t>
        <a:bodyPr/>
        <a:lstStyle/>
        <a:p>
          <a:pPr rtl="0"/>
          <a:r>
            <a:rPr lang="zh-CN" baseline="0" smtClean="0"/>
            <a:t>总经理</a:t>
          </a:r>
          <a:endParaRPr lang="zh-CN"/>
        </a:p>
      </dgm:t>
    </dgm:pt>
    <dgm:pt modelId="{A9ABDA6F-2033-4DF1-A429-7D6FDC37C082}" cxnId="{06C4C100-7F51-421F-A8E0-3318A18FBD3E}" type="parTrans">
      <dgm:prSet/>
      <dgm:spPr/>
      <dgm:t>
        <a:bodyPr/>
        <a:lstStyle/>
        <a:p>
          <a:endParaRPr lang="zh-CN" altLang="en-US"/>
        </a:p>
      </dgm:t>
    </dgm:pt>
    <dgm:pt modelId="{FE453A47-49E0-4E81-85E5-6BE042D5E3C8}" cxnId="{06C4C100-7F51-421F-A8E0-3318A18FBD3E}" type="sibTrans">
      <dgm:prSet/>
      <dgm:spPr/>
      <dgm:t>
        <a:bodyPr/>
        <a:lstStyle/>
        <a:p>
          <a:endParaRPr lang="zh-CN" altLang="en-US"/>
        </a:p>
      </dgm:t>
    </dgm:pt>
    <dgm:pt modelId="{D3B497E3-2E0A-4393-8D44-16E34E77F6FA}">
      <dgm:prSet/>
      <dgm:spPr/>
      <dgm:t>
        <a:bodyPr/>
        <a:lstStyle/>
        <a:p>
          <a:pPr rtl="0"/>
          <a:r>
            <a:rPr lang="zh-CN" baseline="0" smtClean="0"/>
            <a:t>营销中心</a:t>
          </a:r>
          <a:endParaRPr lang="zh-CN"/>
        </a:p>
      </dgm:t>
    </dgm:pt>
    <dgm:pt modelId="{B8ECC633-F1D1-4238-BEAF-0B84B7E16D6C}" cxnId="{0ACBE36A-D614-4906-AE42-9B830BB974E5}" type="parTrans">
      <dgm:prSet/>
      <dgm:spPr/>
      <dgm:t>
        <a:bodyPr/>
        <a:lstStyle/>
        <a:p>
          <a:endParaRPr lang="zh-CN" altLang="en-US"/>
        </a:p>
      </dgm:t>
    </dgm:pt>
    <dgm:pt modelId="{912A685E-DF5F-4A8E-ABCE-F9104F496952}" cxnId="{0ACBE36A-D614-4906-AE42-9B830BB974E5}" type="sibTrans">
      <dgm:prSet/>
      <dgm:spPr/>
      <dgm:t>
        <a:bodyPr/>
        <a:lstStyle/>
        <a:p>
          <a:endParaRPr lang="zh-CN" altLang="en-US"/>
        </a:p>
      </dgm:t>
    </dgm:pt>
    <dgm:pt modelId="{B89CD052-C321-4ED0-8B3E-AD9BF5647C82}">
      <dgm:prSet/>
      <dgm:spPr/>
      <dgm:t>
        <a:bodyPr/>
        <a:lstStyle/>
        <a:p>
          <a:pPr rtl="0"/>
          <a:r>
            <a:rPr lang="zh-CN" baseline="0" smtClean="0"/>
            <a:t>国内营销中心</a:t>
          </a:r>
          <a:endParaRPr lang="zh-CN"/>
        </a:p>
      </dgm:t>
    </dgm:pt>
    <dgm:pt modelId="{DA8EA114-B3D5-459A-BE32-D49FAA44CEB0}" cxnId="{409A4A1B-837E-4757-87BD-0E9DAC9A4AEE}" type="parTrans">
      <dgm:prSet/>
      <dgm:spPr/>
      <dgm:t>
        <a:bodyPr/>
        <a:lstStyle/>
        <a:p>
          <a:endParaRPr lang="zh-CN" altLang="en-US"/>
        </a:p>
      </dgm:t>
    </dgm:pt>
    <dgm:pt modelId="{9E0410E1-0846-41A3-84AD-8557B7317853}" cxnId="{409A4A1B-837E-4757-87BD-0E9DAC9A4AEE}" type="sibTrans">
      <dgm:prSet/>
      <dgm:spPr/>
      <dgm:t>
        <a:bodyPr/>
        <a:lstStyle/>
        <a:p>
          <a:endParaRPr lang="zh-CN" altLang="en-US"/>
        </a:p>
      </dgm:t>
    </dgm:pt>
    <dgm:pt modelId="{FE4609C1-D2CD-44CA-9ED2-23FFD590CDA5}">
      <dgm:prSet/>
      <dgm:spPr/>
      <dgm:t>
        <a:bodyPr/>
        <a:lstStyle/>
        <a:p>
          <a:pPr rtl="0"/>
          <a:r>
            <a:rPr lang="zh-CN" smtClean="0"/>
            <a:t>天猫</a:t>
          </a:r>
          <a:endParaRPr lang="zh-CN"/>
        </a:p>
      </dgm:t>
    </dgm:pt>
    <dgm:pt modelId="{221772F7-ED40-44F1-A25E-4201E4BA906F}" cxnId="{D559FCFA-D104-48AF-BA9E-F7B9CF2EB296}" type="parTrans">
      <dgm:prSet/>
      <dgm:spPr/>
      <dgm:t>
        <a:bodyPr/>
        <a:lstStyle/>
        <a:p>
          <a:endParaRPr lang="zh-CN" altLang="en-US"/>
        </a:p>
      </dgm:t>
    </dgm:pt>
    <dgm:pt modelId="{3CA51A78-6BB0-4188-9AB8-3C2BF77BF6A0}" cxnId="{D559FCFA-D104-48AF-BA9E-F7B9CF2EB296}" type="sibTrans">
      <dgm:prSet/>
      <dgm:spPr/>
      <dgm:t>
        <a:bodyPr/>
        <a:lstStyle/>
        <a:p>
          <a:endParaRPr lang="zh-CN" altLang="en-US"/>
        </a:p>
      </dgm:t>
    </dgm:pt>
    <dgm:pt modelId="{90236F20-D103-4AC6-893A-DC093E7ECA79}">
      <dgm:prSet/>
      <dgm:spPr/>
      <dgm:t>
        <a:bodyPr/>
        <a:lstStyle/>
        <a:p>
          <a:pPr rtl="0"/>
          <a:r>
            <a:rPr lang="zh-CN" smtClean="0"/>
            <a:t>京东</a:t>
          </a:r>
          <a:endParaRPr lang="zh-CN"/>
        </a:p>
      </dgm:t>
    </dgm:pt>
    <dgm:pt modelId="{57E02016-92C3-4A43-B7A1-89A733BAAEBA}" cxnId="{6A010377-302A-47CC-B8A0-D79ADBEEFE61}" type="parTrans">
      <dgm:prSet/>
      <dgm:spPr/>
      <dgm:t>
        <a:bodyPr/>
        <a:lstStyle/>
        <a:p>
          <a:endParaRPr lang="zh-CN" altLang="en-US"/>
        </a:p>
      </dgm:t>
    </dgm:pt>
    <dgm:pt modelId="{C8069CD6-56D2-46A0-85F0-6AAFC30F7DC6}" cxnId="{6A010377-302A-47CC-B8A0-D79ADBEEFE61}" type="sibTrans">
      <dgm:prSet/>
      <dgm:spPr/>
      <dgm:t>
        <a:bodyPr/>
        <a:lstStyle/>
        <a:p>
          <a:endParaRPr lang="zh-CN" altLang="en-US"/>
        </a:p>
      </dgm:t>
    </dgm:pt>
    <dgm:pt modelId="{F9D3F7BD-38E8-4E3E-A939-72AA7DB099FE}">
      <dgm:prSet/>
      <dgm:spPr/>
      <dgm:t>
        <a:bodyPr/>
        <a:lstStyle/>
        <a:p>
          <a:pPr rtl="0"/>
          <a:r>
            <a:rPr lang="en-US" smtClean="0"/>
            <a:t>1688</a:t>
          </a:r>
          <a:endParaRPr lang="zh-CN"/>
        </a:p>
      </dgm:t>
    </dgm:pt>
    <dgm:pt modelId="{1D5FB0FD-3BCA-4EE3-BC51-1A802584C9EC}" cxnId="{14EB57DF-BFC9-4403-8540-A782E2875D65}" type="parTrans">
      <dgm:prSet/>
      <dgm:spPr/>
      <dgm:t>
        <a:bodyPr/>
        <a:lstStyle/>
        <a:p>
          <a:endParaRPr lang="zh-CN" altLang="en-US"/>
        </a:p>
      </dgm:t>
    </dgm:pt>
    <dgm:pt modelId="{58379B6E-12AD-4232-A8A5-69D7D8D40F39}" cxnId="{14EB57DF-BFC9-4403-8540-A782E2875D65}" type="sibTrans">
      <dgm:prSet/>
      <dgm:spPr/>
      <dgm:t>
        <a:bodyPr/>
        <a:lstStyle/>
        <a:p>
          <a:endParaRPr lang="zh-CN" altLang="en-US"/>
        </a:p>
      </dgm:t>
    </dgm:pt>
    <dgm:pt modelId="{F637D011-5DD1-418C-A35F-B96A97D1C19C}">
      <dgm:prSet/>
      <dgm:spPr/>
      <dgm:t>
        <a:bodyPr/>
        <a:lstStyle/>
        <a:p>
          <a:pPr rtl="0"/>
          <a:r>
            <a:rPr lang="zh-CN" smtClean="0"/>
            <a:t>抖音</a:t>
          </a:r>
          <a:endParaRPr lang="zh-CN"/>
        </a:p>
      </dgm:t>
    </dgm:pt>
    <dgm:pt modelId="{7D5A7D29-F436-4607-AC1B-ED339F2D9E58}" cxnId="{DB6A5496-2B88-4CE5-9498-DD3B7B64696B}" type="parTrans">
      <dgm:prSet/>
      <dgm:spPr/>
      <dgm:t>
        <a:bodyPr/>
        <a:lstStyle/>
        <a:p>
          <a:endParaRPr lang="zh-CN" altLang="en-US"/>
        </a:p>
      </dgm:t>
    </dgm:pt>
    <dgm:pt modelId="{DF11E15A-9BCC-4FF1-B341-CC8222473904}" cxnId="{DB6A5496-2B88-4CE5-9498-DD3B7B64696B}" type="sibTrans">
      <dgm:prSet/>
      <dgm:spPr/>
      <dgm:t>
        <a:bodyPr/>
        <a:lstStyle/>
        <a:p>
          <a:endParaRPr lang="zh-CN" altLang="en-US"/>
        </a:p>
      </dgm:t>
    </dgm:pt>
    <dgm:pt modelId="{74201FFE-DAF8-4BB9-9B23-F79E9E346508}">
      <dgm:prSet/>
      <dgm:spPr/>
      <dgm:t>
        <a:bodyPr/>
        <a:lstStyle/>
        <a:p>
          <a:pPr rtl="0"/>
          <a:r>
            <a:rPr lang="zh-CN" baseline="0" smtClean="0"/>
            <a:t>国际营销中心</a:t>
          </a:r>
          <a:endParaRPr lang="zh-CN"/>
        </a:p>
      </dgm:t>
    </dgm:pt>
    <dgm:pt modelId="{823A6D48-F8FF-481C-9CF3-9E9D2EFAD6C2}" cxnId="{57CDC795-9FA4-45C7-B862-A5AF67557F51}" type="parTrans">
      <dgm:prSet/>
      <dgm:spPr/>
      <dgm:t>
        <a:bodyPr/>
        <a:lstStyle/>
        <a:p>
          <a:endParaRPr lang="zh-CN" altLang="en-US"/>
        </a:p>
      </dgm:t>
    </dgm:pt>
    <dgm:pt modelId="{D88E8614-2144-4C07-9BA4-F7BE3B7F03A9}" cxnId="{57CDC795-9FA4-45C7-B862-A5AF67557F51}" type="sibTrans">
      <dgm:prSet/>
      <dgm:spPr/>
      <dgm:t>
        <a:bodyPr/>
        <a:lstStyle/>
        <a:p>
          <a:endParaRPr lang="zh-CN" altLang="en-US"/>
        </a:p>
      </dgm:t>
    </dgm:pt>
    <dgm:pt modelId="{601A30FA-4D2A-4D4A-871D-7752F514DEE7}">
      <dgm:prSet/>
      <dgm:spPr/>
      <dgm:t>
        <a:bodyPr/>
        <a:lstStyle/>
        <a:p>
          <a:pPr rtl="0"/>
          <a:r>
            <a:rPr lang="zh-CN" smtClean="0"/>
            <a:t>海外</a:t>
          </a:r>
          <a:r>
            <a:rPr lang="en-US" smtClean="0"/>
            <a:t>B2B</a:t>
          </a:r>
          <a:endParaRPr lang="zh-CN"/>
        </a:p>
      </dgm:t>
    </dgm:pt>
    <dgm:pt modelId="{3FC5B4DB-3A6E-4957-BFC6-D3D8DFA7DCFD}" cxnId="{5AA18A7A-94E6-4F89-9989-EA7D92AD8333}" type="parTrans">
      <dgm:prSet/>
      <dgm:spPr/>
      <dgm:t>
        <a:bodyPr/>
        <a:lstStyle/>
        <a:p>
          <a:endParaRPr lang="zh-CN" altLang="en-US"/>
        </a:p>
      </dgm:t>
    </dgm:pt>
    <dgm:pt modelId="{C32F8E55-C995-4495-9229-08258E1CD94B}" cxnId="{5AA18A7A-94E6-4F89-9989-EA7D92AD8333}" type="sibTrans">
      <dgm:prSet/>
      <dgm:spPr/>
      <dgm:t>
        <a:bodyPr/>
        <a:lstStyle/>
        <a:p>
          <a:endParaRPr lang="zh-CN" altLang="en-US"/>
        </a:p>
      </dgm:t>
    </dgm:pt>
    <dgm:pt modelId="{4A92E97E-166F-48DA-8DA3-AB77901C6266}">
      <dgm:prSet/>
      <dgm:spPr/>
      <dgm:t>
        <a:bodyPr/>
        <a:lstStyle/>
        <a:p>
          <a:pPr rtl="0"/>
          <a:r>
            <a:rPr lang="zh-CN" smtClean="0"/>
            <a:t>阿里国际站</a:t>
          </a:r>
          <a:endParaRPr lang="zh-CN"/>
        </a:p>
      </dgm:t>
    </dgm:pt>
    <dgm:pt modelId="{7918D758-08F3-4625-8493-470DB7AC93CE}" cxnId="{E06A59AA-08CA-477C-9FFB-DE3782583B1C}" type="parTrans">
      <dgm:prSet/>
      <dgm:spPr/>
      <dgm:t>
        <a:bodyPr/>
        <a:lstStyle/>
        <a:p>
          <a:endParaRPr lang="zh-CN" altLang="en-US"/>
        </a:p>
      </dgm:t>
    </dgm:pt>
    <dgm:pt modelId="{ADD753F8-FB1A-4838-8C65-F5EA58D8A4BE}" cxnId="{E06A59AA-08CA-477C-9FFB-DE3782583B1C}" type="sibTrans">
      <dgm:prSet/>
      <dgm:spPr/>
      <dgm:t>
        <a:bodyPr/>
        <a:lstStyle/>
        <a:p>
          <a:endParaRPr lang="zh-CN" altLang="en-US"/>
        </a:p>
      </dgm:t>
    </dgm:pt>
    <dgm:pt modelId="{E7D2860E-53A2-4573-A236-2E0075B8B5C1}">
      <dgm:prSet/>
      <dgm:spPr/>
      <dgm:t>
        <a:bodyPr/>
        <a:lstStyle/>
        <a:p>
          <a:pPr rtl="0"/>
          <a:r>
            <a:rPr lang="zh-CN" smtClean="0"/>
            <a:t>独立站</a:t>
          </a:r>
          <a:endParaRPr lang="zh-CN"/>
        </a:p>
      </dgm:t>
    </dgm:pt>
    <dgm:pt modelId="{FBC425DA-601E-48F1-A60D-64F4E6ED1810}" cxnId="{87407C0F-431E-4047-BFA2-49C5D867EF2B}" type="parTrans">
      <dgm:prSet/>
      <dgm:spPr/>
      <dgm:t>
        <a:bodyPr/>
        <a:lstStyle/>
        <a:p>
          <a:endParaRPr lang="zh-CN" altLang="en-US"/>
        </a:p>
      </dgm:t>
    </dgm:pt>
    <dgm:pt modelId="{5566F892-B96A-4908-BD70-EF358777CE5E}" cxnId="{87407C0F-431E-4047-BFA2-49C5D867EF2B}" type="sibTrans">
      <dgm:prSet/>
      <dgm:spPr/>
      <dgm:t>
        <a:bodyPr/>
        <a:lstStyle/>
        <a:p>
          <a:endParaRPr lang="zh-CN" altLang="en-US"/>
        </a:p>
      </dgm:t>
    </dgm:pt>
    <dgm:pt modelId="{14CCCE51-491A-49C6-90D5-94841944EEF4}">
      <dgm:prSet/>
      <dgm:spPr/>
      <dgm:t>
        <a:bodyPr/>
        <a:lstStyle/>
        <a:p>
          <a:pPr rtl="0"/>
          <a:r>
            <a:rPr lang="en-US" smtClean="0"/>
            <a:t>SNS</a:t>
          </a:r>
          <a:endParaRPr lang="zh-CN"/>
        </a:p>
      </dgm:t>
    </dgm:pt>
    <dgm:pt modelId="{7104EB30-AAC6-479F-A8B5-059137CA0806}" cxnId="{8D9641E6-2F08-4C35-86ED-635C0CCED8D8}" type="parTrans">
      <dgm:prSet/>
      <dgm:spPr/>
      <dgm:t>
        <a:bodyPr/>
        <a:lstStyle/>
        <a:p>
          <a:endParaRPr lang="zh-CN" altLang="en-US"/>
        </a:p>
      </dgm:t>
    </dgm:pt>
    <dgm:pt modelId="{8CC90CC2-6032-401F-A5FD-500445EB2BBE}" cxnId="{8D9641E6-2F08-4C35-86ED-635C0CCED8D8}" type="sibTrans">
      <dgm:prSet/>
      <dgm:spPr/>
      <dgm:t>
        <a:bodyPr/>
        <a:lstStyle/>
        <a:p>
          <a:endParaRPr lang="zh-CN" altLang="en-US"/>
        </a:p>
      </dgm:t>
    </dgm:pt>
    <dgm:pt modelId="{99620B1E-FA45-4321-8381-BD0A848521E3}">
      <dgm:prSet/>
      <dgm:spPr/>
      <dgm:t>
        <a:bodyPr/>
        <a:lstStyle/>
        <a:p>
          <a:pPr rtl="0"/>
          <a:r>
            <a:rPr lang="zh-CN" smtClean="0"/>
            <a:t>海外</a:t>
          </a:r>
          <a:r>
            <a:rPr lang="en-US" smtClean="0"/>
            <a:t>B2C</a:t>
          </a:r>
          <a:endParaRPr lang="zh-CN"/>
        </a:p>
      </dgm:t>
    </dgm:pt>
    <dgm:pt modelId="{E5E2853F-96A5-4371-94E0-3F3718ECB251}" cxnId="{BC489DF9-322B-4B9F-B9AB-1676946CF86A}" type="parTrans">
      <dgm:prSet/>
      <dgm:spPr/>
      <dgm:t>
        <a:bodyPr/>
        <a:lstStyle/>
        <a:p>
          <a:endParaRPr lang="zh-CN" altLang="en-US"/>
        </a:p>
      </dgm:t>
    </dgm:pt>
    <dgm:pt modelId="{24F30E63-E793-400C-966A-59D6FD9AF9A5}" cxnId="{BC489DF9-322B-4B9F-B9AB-1676946CF86A}" type="sibTrans">
      <dgm:prSet/>
      <dgm:spPr/>
      <dgm:t>
        <a:bodyPr/>
        <a:lstStyle/>
        <a:p>
          <a:endParaRPr lang="zh-CN" altLang="en-US"/>
        </a:p>
      </dgm:t>
    </dgm:pt>
    <dgm:pt modelId="{347B17B3-A93B-4328-AA5F-207856D9F7AD}">
      <dgm:prSet/>
      <dgm:spPr/>
      <dgm:t>
        <a:bodyPr/>
        <a:lstStyle/>
        <a:p>
          <a:pPr rtl="0"/>
          <a:r>
            <a:rPr lang="zh-CN" smtClean="0"/>
            <a:t>速卖通</a:t>
          </a:r>
          <a:endParaRPr lang="zh-CN"/>
        </a:p>
      </dgm:t>
    </dgm:pt>
    <dgm:pt modelId="{C07E8F9B-1ED1-41AC-AFA6-8BDF7CF0715C}" cxnId="{02DF6990-2CB0-4FEA-B2B8-2585CD8C276F}" type="parTrans">
      <dgm:prSet/>
      <dgm:spPr/>
      <dgm:t>
        <a:bodyPr/>
        <a:lstStyle/>
        <a:p>
          <a:endParaRPr lang="zh-CN" altLang="en-US"/>
        </a:p>
      </dgm:t>
    </dgm:pt>
    <dgm:pt modelId="{DB98059C-3B60-4806-A479-5A29C0239325}" cxnId="{02DF6990-2CB0-4FEA-B2B8-2585CD8C276F}" type="sibTrans">
      <dgm:prSet/>
      <dgm:spPr/>
      <dgm:t>
        <a:bodyPr/>
        <a:lstStyle/>
        <a:p>
          <a:endParaRPr lang="zh-CN" altLang="en-US"/>
        </a:p>
      </dgm:t>
    </dgm:pt>
    <dgm:pt modelId="{D8A4C5ED-C46B-413E-BB6E-BF014BD4E1DA}">
      <dgm:prSet/>
      <dgm:spPr/>
      <dgm:t>
        <a:bodyPr/>
        <a:lstStyle/>
        <a:p>
          <a:pPr rtl="0"/>
          <a:r>
            <a:rPr lang="zh-CN" smtClean="0"/>
            <a:t>亚马逊</a:t>
          </a:r>
          <a:endParaRPr lang="zh-CN"/>
        </a:p>
      </dgm:t>
    </dgm:pt>
    <dgm:pt modelId="{5C6BCF75-2AC7-48A0-BEFD-D275B24FAD24}" cxnId="{0E4F8376-B496-4145-B5E7-5A26CE3007F6}" type="parTrans">
      <dgm:prSet/>
      <dgm:spPr/>
      <dgm:t>
        <a:bodyPr/>
        <a:lstStyle/>
        <a:p>
          <a:endParaRPr lang="zh-CN" altLang="en-US"/>
        </a:p>
      </dgm:t>
    </dgm:pt>
    <dgm:pt modelId="{65CB08EB-74F0-473C-982F-92E9ECA6C9FA}" cxnId="{0E4F8376-B496-4145-B5E7-5A26CE3007F6}" type="sibTrans">
      <dgm:prSet/>
      <dgm:spPr/>
      <dgm:t>
        <a:bodyPr/>
        <a:lstStyle/>
        <a:p>
          <a:endParaRPr lang="zh-CN" altLang="en-US"/>
        </a:p>
      </dgm:t>
    </dgm:pt>
    <dgm:pt modelId="{35B7E8E7-D403-48A3-A046-E3558EC74D7E}">
      <dgm:prSet/>
      <dgm:spPr/>
      <dgm:t>
        <a:bodyPr/>
        <a:lstStyle/>
        <a:p>
          <a:pPr rtl="0"/>
          <a:r>
            <a:rPr lang="en-US" smtClean="0"/>
            <a:t>eBay</a:t>
          </a:r>
          <a:endParaRPr lang="zh-CN"/>
        </a:p>
      </dgm:t>
    </dgm:pt>
    <dgm:pt modelId="{34DF9196-E6B5-4E0A-8C52-1A2DE99FCAA4}" cxnId="{9319FB86-950C-4726-8C19-03D477CD2DE8}" type="parTrans">
      <dgm:prSet/>
      <dgm:spPr/>
      <dgm:t>
        <a:bodyPr/>
        <a:lstStyle/>
        <a:p>
          <a:endParaRPr lang="zh-CN" altLang="en-US"/>
        </a:p>
      </dgm:t>
    </dgm:pt>
    <dgm:pt modelId="{938D6546-41AE-44E8-9C29-B8207047DC19}" cxnId="{9319FB86-950C-4726-8C19-03D477CD2DE8}" type="sibTrans">
      <dgm:prSet/>
      <dgm:spPr/>
      <dgm:t>
        <a:bodyPr/>
        <a:lstStyle/>
        <a:p>
          <a:endParaRPr lang="zh-CN" altLang="en-US"/>
        </a:p>
      </dgm:t>
    </dgm:pt>
    <dgm:pt modelId="{CE90D822-CE72-4CF6-B716-EA085F8646F9}">
      <dgm:prSet/>
      <dgm:spPr/>
      <dgm:t>
        <a:bodyPr/>
        <a:lstStyle/>
        <a:p>
          <a:pPr rtl="0"/>
          <a:r>
            <a:rPr lang="en-US" smtClean="0"/>
            <a:t>Lazada</a:t>
          </a:r>
          <a:endParaRPr lang="zh-CN"/>
        </a:p>
      </dgm:t>
    </dgm:pt>
    <dgm:pt modelId="{4ED93BA9-8FE9-4803-8A93-94F935160B40}" cxnId="{79F478EA-DD11-4F60-A119-F22452ACC9D9}" type="parTrans">
      <dgm:prSet/>
      <dgm:spPr/>
      <dgm:t>
        <a:bodyPr/>
        <a:lstStyle/>
        <a:p>
          <a:endParaRPr lang="zh-CN" altLang="en-US"/>
        </a:p>
      </dgm:t>
    </dgm:pt>
    <dgm:pt modelId="{68BBF14A-42C9-494E-899C-2A4E13375266}" cxnId="{79F478EA-DD11-4F60-A119-F22452ACC9D9}" type="sibTrans">
      <dgm:prSet/>
      <dgm:spPr/>
      <dgm:t>
        <a:bodyPr/>
        <a:lstStyle/>
        <a:p>
          <a:endParaRPr lang="zh-CN" altLang="en-US"/>
        </a:p>
      </dgm:t>
    </dgm:pt>
    <dgm:pt modelId="{17F45A8B-9ABA-4B68-A8BC-2FF3CA06D89E}">
      <dgm:prSet/>
      <dgm:spPr/>
      <dgm:t>
        <a:bodyPr/>
        <a:lstStyle/>
        <a:p>
          <a:pPr rtl="0"/>
          <a:r>
            <a:rPr lang="zh-CN" baseline="0" smtClean="0"/>
            <a:t>研发中心</a:t>
          </a:r>
          <a:endParaRPr lang="zh-CN"/>
        </a:p>
      </dgm:t>
    </dgm:pt>
    <dgm:pt modelId="{B1560542-B4B6-47BF-805E-7FCAAFEDF0B0}" cxnId="{A43D6E46-ADA8-4070-B23C-A0623D7381C3}" type="parTrans">
      <dgm:prSet/>
      <dgm:spPr/>
      <dgm:t>
        <a:bodyPr/>
        <a:lstStyle/>
        <a:p>
          <a:endParaRPr lang="zh-CN" altLang="en-US"/>
        </a:p>
      </dgm:t>
    </dgm:pt>
    <dgm:pt modelId="{266E26E8-6A2C-4DF3-A126-B7FD88A4AD5B}" cxnId="{A43D6E46-ADA8-4070-B23C-A0623D7381C3}" type="sibTrans">
      <dgm:prSet/>
      <dgm:spPr/>
      <dgm:t>
        <a:bodyPr/>
        <a:lstStyle/>
        <a:p>
          <a:endParaRPr lang="zh-CN" altLang="en-US"/>
        </a:p>
      </dgm:t>
    </dgm:pt>
    <dgm:pt modelId="{246D3AA9-D6FB-4D12-A877-0E8B7A2A3F16}">
      <dgm:prSet/>
      <dgm:spPr/>
      <dgm:t>
        <a:bodyPr/>
        <a:lstStyle/>
        <a:p>
          <a:pPr rtl="0"/>
          <a:r>
            <a:rPr lang="zh-CN" baseline="0" smtClean="0"/>
            <a:t>软件研发</a:t>
          </a:r>
          <a:endParaRPr lang="zh-CN"/>
        </a:p>
      </dgm:t>
    </dgm:pt>
    <dgm:pt modelId="{3BCD3B7E-C659-43B8-8581-660A887857DA}" cxnId="{B4B1D967-5770-4FFE-8E83-D6E6AC0D2330}" type="parTrans">
      <dgm:prSet/>
      <dgm:spPr/>
      <dgm:t>
        <a:bodyPr/>
        <a:lstStyle/>
        <a:p>
          <a:endParaRPr lang="zh-CN" altLang="en-US"/>
        </a:p>
      </dgm:t>
    </dgm:pt>
    <dgm:pt modelId="{B6C22010-8807-4EE0-BE45-FCF1795A0DE8}" cxnId="{B4B1D967-5770-4FFE-8E83-D6E6AC0D2330}" type="sibTrans">
      <dgm:prSet/>
      <dgm:spPr/>
      <dgm:t>
        <a:bodyPr/>
        <a:lstStyle/>
        <a:p>
          <a:endParaRPr lang="zh-CN" altLang="en-US"/>
        </a:p>
      </dgm:t>
    </dgm:pt>
    <dgm:pt modelId="{25CA264E-F9B9-4DD1-AF55-E9EAE888FC9D}">
      <dgm:prSet/>
      <dgm:spPr/>
      <dgm:t>
        <a:bodyPr/>
        <a:lstStyle/>
        <a:p>
          <a:pPr rtl="0"/>
          <a:r>
            <a:rPr lang="zh-CN" baseline="0" smtClean="0"/>
            <a:t>硬件研发</a:t>
          </a:r>
          <a:endParaRPr lang="zh-CN"/>
        </a:p>
      </dgm:t>
    </dgm:pt>
    <dgm:pt modelId="{87A97AF3-9E35-4BBC-A615-77B8EE544872}" cxnId="{7D89BA24-924B-4ED5-B5B2-A32E205B254B}" type="parTrans">
      <dgm:prSet/>
      <dgm:spPr/>
      <dgm:t>
        <a:bodyPr/>
        <a:lstStyle/>
        <a:p>
          <a:endParaRPr lang="zh-CN" altLang="en-US"/>
        </a:p>
      </dgm:t>
    </dgm:pt>
    <dgm:pt modelId="{3F87E4F5-068C-498D-BDE2-B36E2C519831}" cxnId="{7D89BA24-924B-4ED5-B5B2-A32E205B254B}" type="sibTrans">
      <dgm:prSet/>
      <dgm:spPr/>
      <dgm:t>
        <a:bodyPr/>
        <a:lstStyle/>
        <a:p>
          <a:endParaRPr lang="zh-CN" altLang="en-US"/>
        </a:p>
      </dgm:t>
    </dgm:pt>
    <dgm:pt modelId="{C22BBC87-2D52-4F6C-8C5D-C957883C4F3A}">
      <dgm:prSet/>
      <dgm:spPr/>
      <dgm:t>
        <a:bodyPr/>
        <a:lstStyle/>
        <a:p>
          <a:pPr rtl="0"/>
          <a:r>
            <a:rPr lang="zh-CN" baseline="0" dirty="0" smtClean="0"/>
            <a:t>测试小组</a:t>
          </a:r>
          <a:endParaRPr lang="zh-CN" dirty="0"/>
        </a:p>
      </dgm:t>
    </dgm:pt>
    <dgm:pt modelId="{5EA9C729-62EE-4277-AE15-E2C983C3E5AF}" cxnId="{51B806C9-B4A8-470E-9D75-14098FE605D6}" type="parTrans">
      <dgm:prSet/>
      <dgm:spPr/>
      <dgm:t>
        <a:bodyPr/>
        <a:lstStyle/>
        <a:p>
          <a:endParaRPr lang="zh-CN" altLang="en-US"/>
        </a:p>
      </dgm:t>
    </dgm:pt>
    <dgm:pt modelId="{F6251C54-EAFC-48E5-8732-0D17541C289E}" cxnId="{51B806C9-B4A8-470E-9D75-14098FE605D6}" type="sibTrans">
      <dgm:prSet/>
      <dgm:spPr/>
      <dgm:t>
        <a:bodyPr/>
        <a:lstStyle/>
        <a:p>
          <a:endParaRPr lang="zh-CN" altLang="en-US"/>
        </a:p>
      </dgm:t>
    </dgm:pt>
    <dgm:pt modelId="{C0E57ECB-BC72-4C61-824C-8D47A8D7E994}">
      <dgm:prSet/>
      <dgm:spPr/>
      <dgm:t>
        <a:bodyPr/>
        <a:lstStyle/>
        <a:p>
          <a:pPr rtl="0"/>
          <a:r>
            <a:rPr lang="zh-CN" baseline="0" smtClean="0"/>
            <a:t>产品中心</a:t>
          </a:r>
          <a:endParaRPr lang="zh-CN"/>
        </a:p>
      </dgm:t>
    </dgm:pt>
    <dgm:pt modelId="{7133F7FC-61DA-46E1-B28C-E006E9C408FC}" cxnId="{098A074F-66B4-4764-A71E-573CC0488F2A}" type="parTrans">
      <dgm:prSet/>
      <dgm:spPr/>
      <dgm:t>
        <a:bodyPr/>
        <a:lstStyle/>
        <a:p>
          <a:endParaRPr lang="zh-CN" altLang="en-US"/>
        </a:p>
      </dgm:t>
    </dgm:pt>
    <dgm:pt modelId="{494F9E70-C678-4D96-8B62-C09EF06697C4}" cxnId="{098A074F-66B4-4764-A71E-573CC0488F2A}" type="sibTrans">
      <dgm:prSet/>
      <dgm:spPr/>
      <dgm:t>
        <a:bodyPr/>
        <a:lstStyle/>
        <a:p>
          <a:endParaRPr lang="zh-CN" altLang="en-US"/>
        </a:p>
      </dgm:t>
    </dgm:pt>
    <dgm:pt modelId="{2F16C975-5453-46FF-ABEE-71BF485BB068}">
      <dgm:prSet/>
      <dgm:spPr/>
      <dgm:t>
        <a:bodyPr/>
        <a:lstStyle/>
        <a:p>
          <a:pPr rtl="0"/>
          <a:r>
            <a:rPr lang="zh-CN" baseline="0" smtClean="0"/>
            <a:t>产品经理</a:t>
          </a:r>
          <a:endParaRPr lang="zh-CN"/>
        </a:p>
      </dgm:t>
    </dgm:pt>
    <dgm:pt modelId="{C0FD389E-D03D-4453-A05D-FCD68CDCD661}" cxnId="{0ECD7CD2-D961-4695-BE13-15E84B51BC2C}" type="parTrans">
      <dgm:prSet/>
      <dgm:spPr/>
      <dgm:t>
        <a:bodyPr/>
        <a:lstStyle/>
        <a:p>
          <a:endParaRPr lang="zh-CN" altLang="en-US"/>
        </a:p>
      </dgm:t>
    </dgm:pt>
    <dgm:pt modelId="{134CC65E-8FFA-49D3-B752-D4C8C048A57C}" cxnId="{0ECD7CD2-D961-4695-BE13-15E84B51BC2C}" type="sibTrans">
      <dgm:prSet/>
      <dgm:spPr/>
      <dgm:t>
        <a:bodyPr/>
        <a:lstStyle/>
        <a:p>
          <a:endParaRPr lang="zh-CN" altLang="en-US"/>
        </a:p>
      </dgm:t>
    </dgm:pt>
    <dgm:pt modelId="{34649E3E-03AD-412F-BF2E-7122B2F4CA05}">
      <dgm:prSet/>
      <dgm:spPr/>
      <dgm:t>
        <a:bodyPr/>
        <a:lstStyle/>
        <a:p>
          <a:pPr rtl="0"/>
          <a:r>
            <a:rPr lang="zh-CN" baseline="0" smtClean="0"/>
            <a:t>采购部</a:t>
          </a:r>
          <a:endParaRPr lang="zh-CN"/>
        </a:p>
      </dgm:t>
    </dgm:pt>
    <dgm:pt modelId="{C9DF4A85-DABB-4599-B6A0-F03B73A1281F}" cxnId="{0F0ABA51-E563-4C78-A76E-F697E0699019}" type="parTrans">
      <dgm:prSet/>
      <dgm:spPr/>
      <dgm:t>
        <a:bodyPr/>
        <a:lstStyle/>
        <a:p>
          <a:endParaRPr lang="zh-CN" altLang="en-US"/>
        </a:p>
      </dgm:t>
    </dgm:pt>
    <dgm:pt modelId="{E73E20B6-BF26-4A8E-9E1F-1E65CD4A2F04}" cxnId="{0F0ABA51-E563-4C78-A76E-F697E0699019}" type="sibTrans">
      <dgm:prSet/>
      <dgm:spPr/>
      <dgm:t>
        <a:bodyPr/>
        <a:lstStyle/>
        <a:p>
          <a:endParaRPr lang="zh-CN" altLang="en-US"/>
        </a:p>
      </dgm:t>
    </dgm:pt>
    <dgm:pt modelId="{6B7A594F-79C6-4AB9-9676-73E4B60093DC}">
      <dgm:prSet/>
      <dgm:spPr/>
      <dgm:t>
        <a:bodyPr/>
        <a:lstStyle/>
        <a:p>
          <a:pPr rtl="0"/>
          <a:r>
            <a:rPr lang="zh-CN" baseline="0" smtClean="0"/>
            <a:t>技术支持</a:t>
          </a:r>
          <a:endParaRPr lang="zh-CN"/>
        </a:p>
      </dgm:t>
    </dgm:pt>
    <dgm:pt modelId="{F41F407A-9421-42D3-BD17-EBD811823B62}" cxnId="{8106F726-C42E-4F45-B0F1-E6AD4918BA4B}" type="parTrans">
      <dgm:prSet/>
      <dgm:spPr/>
      <dgm:t>
        <a:bodyPr/>
        <a:lstStyle/>
        <a:p>
          <a:endParaRPr lang="zh-CN" altLang="en-US"/>
        </a:p>
      </dgm:t>
    </dgm:pt>
    <dgm:pt modelId="{4E84ED41-1E9E-4B76-95CA-AEE9F63F7668}" cxnId="{8106F726-C42E-4F45-B0F1-E6AD4918BA4B}" type="sibTrans">
      <dgm:prSet/>
      <dgm:spPr/>
      <dgm:t>
        <a:bodyPr/>
        <a:lstStyle/>
        <a:p>
          <a:endParaRPr lang="zh-CN" altLang="en-US"/>
        </a:p>
      </dgm:t>
    </dgm:pt>
    <dgm:pt modelId="{F75C77C8-BE5A-4F23-90CB-A0A057F5CD5E}">
      <dgm:prSet/>
      <dgm:spPr/>
      <dgm:t>
        <a:bodyPr/>
        <a:lstStyle/>
        <a:p>
          <a:pPr rtl="0"/>
          <a:r>
            <a:rPr lang="zh-CN" baseline="0" smtClean="0"/>
            <a:t>品控部</a:t>
          </a:r>
          <a:endParaRPr lang="zh-CN"/>
        </a:p>
      </dgm:t>
    </dgm:pt>
    <dgm:pt modelId="{4D7640EA-06E1-4D02-9DFE-6F0A91D8CD9B}" cxnId="{80668338-3906-4F0C-858B-1FDAB9F7C133}" type="parTrans">
      <dgm:prSet/>
      <dgm:spPr/>
      <dgm:t>
        <a:bodyPr/>
        <a:lstStyle/>
        <a:p>
          <a:endParaRPr lang="zh-CN" altLang="en-US"/>
        </a:p>
      </dgm:t>
    </dgm:pt>
    <dgm:pt modelId="{4638D38F-CF9A-46EE-9F46-3015D4A7672A}" cxnId="{80668338-3906-4F0C-858B-1FDAB9F7C133}" type="sibTrans">
      <dgm:prSet/>
      <dgm:spPr/>
      <dgm:t>
        <a:bodyPr/>
        <a:lstStyle/>
        <a:p>
          <a:endParaRPr lang="zh-CN" altLang="en-US"/>
        </a:p>
      </dgm:t>
    </dgm:pt>
    <dgm:pt modelId="{19B7CD02-3674-4336-A0F0-EAB053AF83B0}">
      <dgm:prSet/>
      <dgm:spPr/>
      <dgm:t>
        <a:bodyPr/>
        <a:lstStyle/>
        <a:p>
          <a:pPr rtl="0"/>
          <a:r>
            <a:rPr lang="zh-CN" baseline="0" smtClean="0"/>
            <a:t>财务中心</a:t>
          </a:r>
          <a:endParaRPr lang="zh-CN"/>
        </a:p>
      </dgm:t>
    </dgm:pt>
    <dgm:pt modelId="{75550460-A57E-430A-95A8-5E52C9751BDB}" cxnId="{C4BE4D64-EDD8-4754-B38B-A87897613C80}" type="parTrans">
      <dgm:prSet/>
      <dgm:spPr/>
      <dgm:t>
        <a:bodyPr/>
        <a:lstStyle/>
        <a:p>
          <a:endParaRPr lang="zh-CN" altLang="en-US"/>
        </a:p>
      </dgm:t>
    </dgm:pt>
    <dgm:pt modelId="{7ACA957A-987E-4DFD-8774-B914F044D9EC}" cxnId="{C4BE4D64-EDD8-4754-B38B-A87897613C80}" type="sibTrans">
      <dgm:prSet/>
      <dgm:spPr/>
      <dgm:t>
        <a:bodyPr/>
        <a:lstStyle/>
        <a:p>
          <a:endParaRPr lang="zh-CN" altLang="en-US"/>
        </a:p>
      </dgm:t>
    </dgm:pt>
    <dgm:pt modelId="{449EE364-12DA-4E67-9B35-F60928C97F0E}">
      <dgm:prSet/>
      <dgm:spPr/>
      <dgm:t>
        <a:bodyPr/>
        <a:lstStyle/>
        <a:p>
          <a:pPr rtl="0"/>
          <a:r>
            <a:rPr lang="zh-CN" baseline="0" smtClean="0"/>
            <a:t>推广中心</a:t>
          </a:r>
          <a:endParaRPr lang="zh-CN"/>
        </a:p>
      </dgm:t>
    </dgm:pt>
    <dgm:pt modelId="{8F8D5F5A-D802-43FB-9681-8649AF38DB27}" cxnId="{0314D145-B65B-4684-B64D-F9D5ABA7C3F6}" type="parTrans">
      <dgm:prSet/>
      <dgm:spPr/>
      <dgm:t>
        <a:bodyPr/>
        <a:lstStyle/>
        <a:p>
          <a:endParaRPr lang="zh-CN" altLang="en-US"/>
        </a:p>
      </dgm:t>
    </dgm:pt>
    <dgm:pt modelId="{26590032-E666-4020-B776-A9FF6001EB0F}" cxnId="{0314D145-B65B-4684-B64D-F9D5ABA7C3F6}" type="sibTrans">
      <dgm:prSet/>
      <dgm:spPr/>
      <dgm:t>
        <a:bodyPr/>
        <a:lstStyle/>
        <a:p>
          <a:endParaRPr lang="zh-CN" altLang="en-US"/>
        </a:p>
      </dgm:t>
    </dgm:pt>
    <dgm:pt modelId="{413AF241-D8C5-428F-9664-038FF68D677E}">
      <dgm:prSet/>
      <dgm:spPr/>
      <dgm:t>
        <a:bodyPr/>
        <a:lstStyle/>
        <a:p>
          <a:pPr rtl="0"/>
          <a:r>
            <a:rPr lang="zh-CN" baseline="0" smtClean="0"/>
            <a:t>人事中心</a:t>
          </a:r>
          <a:endParaRPr lang="zh-CN"/>
        </a:p>
      </dgm:t>
    </dgm:pt>
    <dgm:pt modelId="{BCA9EB6E-0680-4CBB-9C47-A7F5808E46E7}" cxnId="{945B7BEE-F0D1-4CBD-972D-04D2068EA1EF}" type="parTrans">
      <dgm:prSet/>
      <dgm:spPr/>
      <dgm:t>
        <a:bodyPr/>
        <a:lstStyle/>
        <a:p>
          <a:endParaRPr lang="zh-CN" altLang="en-US"/>
        </a:p>
      </dgm:t>
    </dgm:pt>
    <dgm:pt modelId="{0248EA8B-3657-4204-A3BB-5C14C2CA2393}" cxnId="{945B7BEE-F0D1-4CBD-972D-04D2068EA1EF}" type="sibTrans">
      <dgm:prSet/>
      <dgm:spPr/>
      <dgm:t>
        <a:bodyPr/>
        <a:lstStyle/>
        <a:p>
          <a:endParaRPr lang="zh-CN" altLang="en-US"/>
        </a:p>
      </dgm:t>
    </dgm:pt>
    <dgm:pt modelId="{095EA23D-065A-44E7-840E-D0DA5368DE7B}" type="pres">
      <dgm:prSet presAssocID="{20A01C23-5E18-47F2-B293-DB13CE09740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E7345211-E7AB-4AD6-9763-C3134C5C8432}" type="pres">
      <dgm:prSet presAssocID="{34BE7257-3A0C-45A4-B348-E50566BB7F15}" presName="hierRoot1" presStyleCnt="0">
        <dgm:presLayoutVars>
          <dgm:hierBranch val="init"/>
        </dgm:presLayoutVars>
      </dgm:prSet>
      <dgm:spPr/>
    </dgm:pt>
    <dgm:pt modelId="{48CF22AC-A2A0-4FE2-99F4-6374CB9DB345}" type="pres">
      <dgm:prSet presAssocID="{34BE7257-3A0C-45A4-B348-E50566BB7F15}" presName="rootComposite1" presStyleCnt="0"/>
      <dgm:spPr/>
    </dgm:pt>
    <dgm:pt modelId="{F78A6F7F-CE30-4A48-A03E-5778EF541B99}" type="pres">
      <dgm:prSet presAssocID="{34BE7257-3A0C-45A4-B348-E50566BB7F1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E7C5103-26BA-4C54-AC4F-C822675B579A}" type="pres">
      <dgm:prSet presAssocID="{34BE7257-3A0C-45A4-B348-E50566BB7F15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85317D6F-C7F5-4E09-8104-992D2E6D06F1}" type="pres">
      <dgm:prSet presAssocID="{34BE7257-3A0C-45A4-B348-E50566BB7F15}" presName="hierChild2" presStyleCnt="0"/>
      <dgm:spPr/>
    </dgm:pt>
    <dgm:pt modelId="{9B736A68-71D0-4E34-AF1F-9EF888201F2C}" type="pres">
      <dgm:prSet presAssocID="{9CEA9DBC-051A-4933-A010-CC2F3403CC4A}" presName="Name37" presStyleLbl="parChTrans1D2" presStyleIdx="0" presStyleCnt="2"/>
      <dgm:spPr/>
      <dgm:t>
        <a:bodyPr/>
        <a:lstStyle/>
        <a:p>
          <a:endParaRPr lang="zh-CN" altLang="en-US"/>
        </a:p>
      </dgm:t>
    </dgm:pt>
    <dgm:pt modelId="{4FD5DC3D-42E2-48EE-8FF1-74DD1E3B635E}" type="pres">
      <dgm:prSet presAssocID="{152CC222-7020-4D91-A844-83AF170115AC}" presName="hierRoot2" presStyleCnt="0">
        <dgm:presLayoutVars>
          <dgm:hierBranch val="init"/>
        </dgm:presLayoutVars>
      </dgm:prSet>
      <dgm:spPr/>
    </dgm:pt>
    <dgm:pt modelId="{B2BAA23B-7CC0-488F-8ADC-7631037DD365}" type="pres">
      <dgm:prSet presAssocID="{152CC222-7020-4D91-A844-83AF170115AC}" presName="rootComposite" presStyleCnt="0"/>
      <dgm:spPr/>
    </dgm:pt>
    <dgm:pt modelId="{B55A6819-7E87-47F7-923C-8B881726D172}" type="pres">
      <dgm:prSet presAssocID="{152CC222-7020-4D91-A844-83AF170115A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3A2F2A2-2F13-4A2C-B5D0-5811B912261C}" type="pres">
      <dgm:prSet presAssocID="{152CC222-7020-4D91-A844-83AF170115AC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DBB5E8AC-6AED-4EDC-AF8C-5A33E5FD6114}" type="pres">
      <dgm:prSet presAssocID="{152CC222-7020-4D91-A844-83AF170115AC}" presName="hierChild4" presStyleCnt="0"/>
      <dgm:spPr/>
    </dgm:pt>
    <dgm:pt modelId="{6A438A42-194B-459A-8C0F-D96447C1CD86}" type="pres">
      <dgm:prSet presAssocID="{152CC222-7020-4D91-A844-83AF170115AC}" presName="hierChild5" presStyleCnt="0"/>
      <dgm:spPr/>
    </dgm:pt>
    <dgm:pt modelId="{9BCF08F5-CFDC-4F64-B12C-AB15BE689B6D}" type="pres">
      <dgm:prSet presAssocID="{A9ABDA6F-2033-4DF1-A429-7D6FDC37C082}" presName="Name37" presStyleLbl="parChTrans1D2" presStyleIdx="1" presStyleCnt="2"/>
      <dgm:spPr/>
      <dgm:t>
        <a:bodyPr/>
        <a:lstStyle/>
        <a:p>
          <a:endParaRPr lang="zh-CN" altLang="en-US"/>
        </a:p>
      </dgm:t>
    </dgm:pt>
    <dgm:pt modelId="{C090223D-EA46-48C9-8423-FDBD2EE0D5E8}" type="pres">
      <dgm:prSet presAssocID="{E23308FD-383F-4B3F-8ED8-679443E80F96}" presName="hierRoot2" presStyleCnt="0">
        <dgm:presLayoutVars>
          <dgm:hierBranch val="init"/>
        </dgm:presLayoutVars>
      </dgm:prSet>
      <dgm:spPr/>
    </dgm:pt>
    <dgm:pt modelId="{57C156B2-A1DD-4874-A51D-59C5C249273E}" type="pres">
      <dgm:prSet presAssocID="{E23308FD-383F-4B3F-8ED8-679443E80F96}" presName="rootComposite" presStyleCnt="0"/>
      <dgm:spPr/>
    </dgm:pt>
    <dgm:pt modelId="{47C227D6-48D2-4B02-87A3-9E8DE63B49C3}" type="pres">
      <dgm:prSet presAssocID="{E23308FD-383F-4B3F-8ED8-679443E80F9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B86B885-CF24-47C6-8A20-B7E988D23CAD}" type="pres">
      <dgm:prSet presAssocID="{E23308FD-383F-4B3F-8ED8-679443E80F96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855F8E6D-A784-48AA-A567-3153C9ACB3EA}" type="pres">
      <dgm:prSet presAssocID="{E23308FD-383F-4B3F-8ED8-679443E80F96}" presName="hierChild4" presStyleCnt="0"/>
      <dgm:spPr/>
    </dgm:pt>
    <dgm:pt modelId="{B2630926-4253-4441-AE91-77443CD7E570}" type="pres">
      <dgm:prSet presAssocID="{B8ECC633-F1D1-4238-BEAF-0B84B7E16D6C}" presName="Name37" presStyleLbl="parChTrans1D3" presStyleIdx="0" presStyleCnt="6"/>
      <dgm:spPr/>
      <dgm:t>
        <a:bodyPr/>
        <a:lstStyle/>
        <a:p>
          <a:endParaRPr lang="zh-CN" altLang="en-US"/>
        </a:p>
      </dgm:t>
    </dgm:pt>
    <dgm:pt modelId="{960BFF1F-FFC7-47C1-8EC4-9D91B8B8A48F}" type="pres">
      <dgm:prSet presAssocID="{D3B497E3-2E0A-4393-8D44-16E34E77F6FA}" presName="hierRoot2" presStyleCnt="0">
        <dgm:presLayoutVars>
          <dgm:hierBranch val="init"/>
        </dgm:presLayoutVars>
      </dgm:prSet>
      <dgm:spPr/>
    </dgm:pt>
    <dgm:pt modelId="{F4C8449F-92C2-4B38-85DC-2B5AA7C59590}" type="pres">
      <dgm:prSet presAssocID="{D3B497E3-2E0A-4393-8D44-16E34E77F6FA}" presName="rootComposite" presStyleCnt="0"/>
      <dgm:spPr/>
    </dgm:pt>
    <dgm:pt modelId="{7B342F0B-0C00-417D-9840-AC9302C69EDA}" type="pres">
      <dgm:prSet presAssocID="{D3B497E3-2E0A-4393-8D44-16E34E77F6FA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53DC1EC-9902-4E18-87DD-9CAAFC393027}" type="pres">
      <dgm:prSet presAssocID="{D3B497E3-2E0A-4393-8D44-16E34E77F6FA}" presName="rootConnector" presStyleLbl="node3" presStyleIdx="0" presStyleCnt="6"/>
      <dgm:spPr/>
      <dgm:t>
        <a:bodyPr/>
        <a:lstStyle/>
        <a:p>
          <a:endParaRPr lang="zh-CN" altLang="en-US"/>
        </a:p>
      </dgm:t>
    </dgm:pt>
    <dgm:pt modelId="{B1128C8F-A61D-4178-BAAD-B4B150B2C9EB}" type="pres">
      <dgm:prSet presAssocID="{D3B497E3-2E0A-4393-8D44-16E34E77F6FA}" presName="hierChild4" presStyleCnt="0"/>
      <dgm:spPr/>
    </dgm:pt>
    <dgm:pt modelId="{3D36A6AB-022F-4687-9B57-50FF7F861918}" type="pres">
      <dgm:prSet presAssocID="{DA8EA114-B3D5-459A-BE32-D49FAA44CEB0}" presName="Name37" presStyleLbl="parChTrans1D4" presStyleIdx="0" presStyleCnt="22"/>
      <dgm:spPr/>
      <dgm:t>
        <a:bodyPr/>
        <a:lstStyle/>
        <a:p>
          <a:endParaRPr lang="zh-CN" altLang="en-US"/>
        </a:p>
      </dgm:t>
    </dgm:pt>
    <dgm:pt modelId="{F1CDB551-169A-4EAA-A2BD-DC0C65AC40CE}" type="pres">
      <dgm:prSet presAssocID="{B89CD052-C321-4ED0-8B3E-AD9BF5647C82}" presName="hierRoot2" presStyleCnt="0">
        <dgm:presLayoutVars>
          <dgm:hierBranch val="init"/>
        </dgm:presLayoutVars>
      </dgm:prSet>
      <dgm:spPr/>
    </dgm:pt>
    <dgm:pt modelId="{D020482B-C13B-4B56-A9D7-336DE774C99C}" type="pres">
      <dgm:prSet presAssocID="{B89CD052-C321-4ED0-8B3E-AD9BF5647C82}" presName="rootComposite" presStyleCnt="0"/>
      <dgm:spPr/>
    </dgm:pt>
    <dgm:pt modelId="{F5C1C72D-33DC-4B13-A3CA-87247F1DFBBE}" type="pres">
      <dgm:prSet presAssocID="{B89CD052-C321-4ED0-8B3E-AD9BF5647C82}" presName="rootText" presStyleLbl="node4" presStyleIdx="0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FEDEED7-A8CC-440C-9B5E-9E882339BAD6}" type="pres">
      <dgm:prSet presAssocID="{B89CD052-C321-4ED0-8B3E-AD9BF5647C82}" presName="rootConnector" presStyleLbl="node4" presStyleIdx="0" presStyleCnt="22"/>
      <dgm:spPr/>
      <dgm:t>
        <a:bodyPr/>
        <a:lstStyle/>
        <a:p>
          <a:endParaRPr lang="zh-CN" altLang="en-US"/>
        </a:p>
      </dgm:t>
    </dgm:pt>
    <dgm:pt modelId="{1F5D984F-D17F-4F1C-AFDA-327928744145}" type="pres">
      <dgm:prSet presAssocID="{B89CD052-C321-4ED0-8B3E-AD9BF5647C82}" presName="hierChild4" presStyleCnt="0"/>
      <dgm:spPr/>
    </dgm:pt>
    <dgm:pt modelId="{E5106098-A71B-4862-9134-4472A8EA5CF8}" type="pres">
      <dgm:prSet presAssocID="{221772F7-ED40-44F1-A25E-4201E4BA906F}" presName="Name37" presStyleLbl="parChTrans1D4" presStyleIdx="1" presStyleCnt="22"/>
      <dgm:spPr/>
      <dgm:t>
        <a:bodyPr/>
        <a:lstStyle/>
        <a:p>
          <a:endParaRPr lang="zh-CN" altLang="en-US"/>
        </a:p>
      </dgm:t>
    </dgm:pt>
    <dgm:pt modelId="{95AED6E8-761C-49A5-B086-73D7C81669DB}" type="pres">
      <dgm:prSet presAssocID="{FE4609C1-D2CD-44CA-9ED2-23FFD590CDA5}" presName="hierRoot2" presStyleCnt="0">
        <dgm:presLayoutVars>
          <dgm:hierBranch val="init"/>
        </dgm:presLayoutVars>
      </dgm:prSet>
      <dgm:spPr/>
    </dgm:pt>
    <dgm:pt modelId="{C510AD4F-FA37-4BD6-9B2D-507FC2CDC7B1}" type="pres">
      <dgm:prSet presAssocID="{FE4609C1-D2CD-44CA-9ED2-23FFD590CDA5}" presName="rootComposite" presStyleCnt="0"/>
      <dgm:spPr/>
    </dgm:pt>
    <dgm:pt modelId="{F537902B-907B-49CC-8F8C-F90138A5DAAB}" type="pres">
      <dgm:prSet presAssocID="{FE4609C1-D2CD-44CA-9ED2-23FFD590CDA5}" presName="rootText" presStyleLbl="node4" presStyleIdx="1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209CEB7-D2C3-49BF-90EE-400ED12C50B9}" type="pres">
      <dgm:prSet presAssocID="{FE4609C1-D2CD-44CA-9ED2-23FFD590CDA5}" presName="rootConnector" presStyleLbl="node4" presStyleIdx="1" presStyleCnt="22"/>
      <dgm:spPr/>
      <dgm:t>
        <a:bodyPr/>
        <a:lstStyle/>
        <a:p>
          <a:endParaRPr lang="zh-CN" altLang="en-US"/>
        </a:p>
      </dgm:t>
    </dgm:pt>
    <dgm:pt modelId="{AEB9FFD7-D3B3-4143-98AF-DEFD41059542}" type="pres">
      <dgm:prSet presAssocID="{FE4609C1-D2CD-44CA-9ED2-23FFD590CDA5}" presName="hierChild4" presStyleCnt="0"/>
      <dgm:spPr/>
    </dgm:pt>
    <dgm:pt modelId="{0DE395F7-490A-436B-AD8A-FE61BA4A3CBD}" type="pres">
      <dgm:prSet presAssocID="{FE4609C1-D2CD-44CA-9ED2-23FFD590CDA5}" presName="hierChild5" presStyleCnt="0"/>
      <dgm:spPr/>
    </dgm:pt>
    <dgm:pt modelId="{99A2C4D7-F41C-450C-BE48-E837E0440A69}" type="pres">
      <dgm:prSet presAssocID="{57E02016-92C3-4A43-B7A1-89A733BAAEBA}" presName="Name37" presStyleLbl="parChTrans1D4" presStyleIdx="2" presStyleCnt="22"/>
      <dgm:spPr/>
      <dgm:t>
        <a:bodyPr/>
        <a:lstStyle/>
        <a:p>
          <a:endParaRPr lang="zh-CN" altLang="en-US"/>
        </a:p>
      </dgm:t>
    </dgm:pt>
    <dgm:pt modelId="{29BE1767-A205-4328-A003-D81DDD6DB514}" type="pres">
      <dgm:prSet presAssocID="{90236F20-D103-4AC6-893A-DC093E7ECA79}" presName="hierRoot2" presStyleCnt="0">
        <dgm:presLayoutVars>
          <dgm:hierBranch val="init"/>
        </dgm:presLayoutVars>
      </dgm:prSet>
      <dgm:spPr/>
    </dgm:pt>
    <dgm:pt modelId="{9F8098E8-D706-47E9-9B2A-959FF3CF26C6}" type="pres">
      <dgm:prSet presAssocID="{90236F20-D103-4AC6-893A-DC093E7ECA79}" presName="rootComposite" presStyleCnt="0"/>
      <dgm:spPr/>
    </dgm:pt>
    <dgm:pt modelId="{93354247-36C1-43F6-B091-FD865DDF6647}" type="pres">
      <dgm:prSet presAssocID="{90236F20-D103-4AC6-893A-DC093E7ECA79}" presName="rootText" presStyleLbl="node4" presStyleIdx="2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979FBA5-E0AE-4BC6-B2FA-4C979B163566}" type="pres">
      <dgm:prSet presAssocID="{90236F20-D103-4AC6-893A-DC093E7ECA79}" presName="rootConnector" presStyleLbl="node4" presStyleIdx="2" presStyleCnt="22"/>
      <dgm:spPr/>
      <dgm:t>
        <a:bodyPr/>
        <a:lstStyle/>
        <a:p>
          <a:endParaRPr lang="zh-CN" altLang="en-US"/>
        </a:p>
      </dgm:t>
    </dgm:pt>
    <dgm:pt modelId="{A5439BB9-E1B0-4489-BBDC-4E8AFD4FCA77}" type="pres">
      <dgm:prSet presAssocID="{90236F20-D103-4AC6-893A-DC093E7ECA79}" presName="hierChild4" presStyleCnt="0"/>
      <dgm:spPr/>
    </dgm:pt>
    <dgm:pt modelId="{74A3FEA5-344B-4F93-908C-BDC3746F5D8F}" type="pres">
      <dgm:prSet presAssocID="{90236F20-D103-4AC6-893A-DC093E7ECA79}" presName="hierChild5" presStyleCnt="0"/>
      <dgm:spPr/>
    </dgm:pt>
    <dgm:pt modelId="{9D398041-3DFF-42FC-A254-DE2F0074FEC7}" type="pres">
      <dgm:prSet presAssocID="{1D5FB0FD-3BCA-4EE3-BC51-1A802584C9EC}" presName="Name37" presStyleLbl="parChTrans1D4" presStyleIdx="3" presStyleCnt="22"/>
      <dgm:spPr/>
      <dgm:t>
        <a:bodyPr/>
        <a:lstStyle/>
        <a:p>
          <a:endParaRPr lang="zh-CN" altLang="en-US"/>
        </a:p>
      </dgm:t>
    </dgm:pt>
    <dgm:pt modelId="{54F4A891-0053-472D-A50B-E872CA60175A}" type="pres">
      <dgm:prSet presAssocID="{F9D3F7BD-38E8-4E3E-A939-72AA7DB099FE}" presName="hierRoot2" presStyleCnt="0">
        <dgm:presLayoutVars>
          <dgm:hierBranch val="init"/>
        </dgm:presLayoutVars>
      </dgm:prSet>
      <dgm:spPr/>
    </dgm:pt>
    <dgm:pt modelId="{E9262B2F-AF3E-4004-8FEC-D9BE22146DB9}" type="pres">
      <dgm:prSet presAssocID="{F9D3F7BD-38E8-4E3E-A939-72AA7DB099FE}" presName="rootComposite" presStyleCnt="0"/>
      <dgm:spPr/>
    </dgm:pt>
    <dgm:pt modelId="{C0D44E72-16A1-43EC-AD9B-88C87BF9400D}" type="pres">
      <dgm:prSet presAssocID="{F9D3F7BD-38E8-4E3E-A939-72AA7DB099FE}" presName="rootText" presStyleLbl="node4" presStyleIdx="3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DCF26FF-C6B0-4379-8F3E-A45A0FCB3498}" type="pres">
      <dgm:prSet presAssocID="{F9D3F7BD-38E8-4E3E-A939-72AA7DB099FE}" presName="rootConnector" presStyleLbl="node4" presStyleIdx="3" presStyleCnt="22"/>
      <dgm:spPr/>
      <dgm:t>
        <a:bodyPr/>
        <a:lstStyle/>
        <a:p>
          <a:endParaRPr lang="zh-CN" altLang="en-US"/>
        </a:p>
      </dgm:t>
    </dgm:pt>
    <dgm:pt modelId="{BBA5E3EF-E527-4E5B-B625-0DE6FDEC2E22}" type="pres">
      <dgm:prSet presAssocID="{F9D3F7BD-38E8-4E3E-A939-72AA7DB099FE}" presName="hierChild4" presStyleCnt="0"/>
      <dgm:spPr/>
    </dgm:pt>
    <dgm:pt modelId="{2A4AFB61-5943-4102-998A-507247283D43}" type="pres">
      <dgm:prSet presAssocID="{F9D3F7BD-38E8-4E3E-A939-72AA7DB099FE}" presName="hierChild5" presStyleCnt="0"/>
      <dgm:spPr/>
    </dgm:pt>
    <dgm:pt modelId="{BE6F0C9F-BE1B-47FD-9BCF-45A035EE2F67}" type="pres">
      <dgm:prSet presAssocID="{7D5A7D29-F436-4607-AC1B-ED339F2D9E58}" presName="Name37" presStyleLbl="parChTrans1D4" presStyleIdx="4" presStyleCnt="22"/>
      <dgm:spPr/>
      <dgm:t>
        <a:bodyPr/>
        <a:lstStyle/>
        <a:p>
          <a:endParaRPr lang="zh-CN" altLang="en-US"/>
        </a:p>
      </dgm:t>
    </dgm:pt>
    <dgm:pt modelId="{6689F7BA-33F2-4892-A32C-65C28AC5C3BE}" type="pres">
      <dgm:prSet presAssocID="{F637D011-5DD1-418C-A35F-B96A97D1C19C}" presName="hierRoot2" presStyleCnt="0">
        <dgm:presLayoutVars>
          <dgm:hierBranch val="init"/>
        </dgm:presLayoutVars>
      </dgm:prSet>
      <dgm:spPr/>
    </dgm:pt>
    <dgm:pt modelId="{81BE627D-9064-4F8F-B8EA-1D174BF813B3}" type="pres">
      <dgm:prSet presAssocID="{F637D011-5DD1-418C-A35F-B96A97D1C19C}" presName="rootComposite" presStyleCnt="0"/>
      <dgm:spPr/>
    </dgm:pt>
    <dgm:pt modelId="{E272DE5A-98A9-4D4B-B89E-77BAE77A7168}" type="pres">
      <dgm:prSet presAssocID="{F637D011-5DD1-418C-A35F-B96A97D1C19C}" presName="rootText" presStyleLbl="node4" presStyleIdx="4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EE4DEF4-9D5C-4A90-A38A-FEE28FDBF435}" type="pres">
      <dgm:prSet presAssocID="{F637D011-5DD1-418C-A35F-B96A97D1C19C}" presName="rootConnector" presStyleLbl="node4" presStyleIdx="4" presStyleCnt="22"/>
      <dgm:spPr/>
      <dgm:t>
        <a:bodyPr/>
        <a:lstStyle/>
        <a:p>
          <a:endParaRPr lang="zh-CN" altLang="en-US"/>
        </a:p>
      </dgm:t>
    </dgm:pt>
    <dgm:pt modelId="{A62077C2-6200-41EB-B157-11300278BDBA}" type="pres">
      <dgm:prSet presAssocID="{F637D011-5DD1-418C-A35F-B96A97D1C19C}" presName="hierChild4" presStyleCnt="0"/>
      <dgm:spPr/>
    </dgm:pt>
    <dgm:pt modelId="{16F2C76F-C110-4AB4-8295-8807AECCE625}" type="pres">
      <dgm:prSet presAssocID="{F637D011-5DD1-418C-A35F-B96A97D1C19C}" presName="hierChild5" presStyleCnt="0"/>
      <dgm:spPr/>
    </dgm:pt>
    <dgm:pt modelId="{A68C5550-5360-4B60-9902-E46EA4BD3304}" type="pres">
      <dgm:prSet presAssocID="{B89CD052-C321-4ED0-8B3E-AD9BF5647C82}" presName="hierChild5" presStyleCnt="0"/>
      <dgm:spPr/>
    </dgm:pt>
    <dgm:pt modelId="{E5B7F6CE-BC7B-4271-A830-63E28602D85C}" type="pres">
      <dgm:prSet presAssocID="{823A6D48-F8FF-481C-9CF3-9E9D2EFAD6C2}" presName="Name37" presStyleLbl="parChTrans1D4" presStyleIdx="5" presStyleCnt="22"/>
      <dgm:spPr/>
      <dgm:t>
        <a:bodyPr/>
        <a:lstStyle/>
        <a:p>
          <a:endParaRPr lang="zh-CN" altLang="en-US"/>
        </a:p>
      </dgm:t>
    </dgm:pt>
    <dgm:pt modelId="{7D08D275-BBB0-4575-8728-4113A39C2CE1}" type="pres">
      <dgm:prSet presAssocID="{74201FFE-DAF8-4BB9-9B23-F79E9E346508}" presName="hierRoot2" presStyleCnt="0">
        <dgm:presLayoutVars>
          <dgm:hierBranch val="init"/>
        </dgm:presLayoutVars>
      </dgm:prSet>
      <dgm:spPr/>
    </dgm:pt>
    <dgm:pt modelId="{9C8D70F5-D65D-4BBA-A771-7D293A8B8092}" type="pres">
      <dgm:prSet presAssocID="{74201FFE-DAF8-4BB9-9B23-F79E9E346508}" presName="rootComposite" presStyleCnt="0"/>
      <dgm:spPr/>
    </dgm:pt>
    <dgm:pt modelId="{42840C43-0EA7-4441-9615-925F3479CBEA}" type="pres">
      <dgm:prSet presAssocID="{74201FFE-DAF8-4BB9-9B23-F79E9E346508}" presName="rootText" presStyleLbl="node4" presStyleIdx="5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3A36E1F-691D-4AE3-A980-F54501FED926}" type="pres">
      <dgm:prSet presAssocID="{74201FFE-DAF8-4BB9-9B23-F79E9E346508}" presName="rootConnector" presStyleLbl="node4" presStyleIdx="5" presStyleCnt="22"/>
      <dgm:spPr/>
      <dgm:t>
        <a:bodyPr/>
        <a:lstStyle/>
        <a:p>
          <a:endParaRPr lang="zh-CN" altLang="en-US"/>
        </a:p>
      </dgm:t>
    </dgm:pt>
    <dgm:pt modelId="{8DBF4608-508E-4B49-87A8-EA4F52846BEE}" type="pres">
      <dgm:prSet presAssocID="{74201FFE-DAF8-4BB9-9B23-F79E9E346508}" presName="hierChild4" presStyleCnt="0"/>
      <dgm:spPr/>
    </dgm:pt>
    <dgm:pt modelId="{62B203D9-6ACD-4265-A8B2-1E9A255A5946}" type="pres">
      <dgm:prSet presAssocID="{3FC5B4DB-3A6E-4957-BFC6-D3D8DFA7DCFD}" presName="Name37" presStyleLbl="parChTrans1D4" presStyleIdx="6" presStyleCnt="22"/>
      <dgm:spPr/>
      <dgm:t>
        <a:bodyPr/>
        <a:lstStyle/>
        <a:p>
          <a:endParaRPr lang="zh-CN" altLang="en-US"/>
        </a:p>
      </dgm:t>
    </dgm:pt>
    <dgm:pt modelId="{4AC5725A-7945-4AB9-B025-1A55B37B7E2F}" type="pres">
      <dgm:prSet presAssocID="{601A30FA-4D2A-4D4A-871D-7752F514DEE7}" presName="hierRoot2" presStyleCnt="0">
        <dgm:presLayoutVars>
          <dgm:hierBranch val="init"/>
        </dgm:presLayoutVars>
      </dgm:prSet>
      <dgm:spPr/>
    </dgm:pt>
    <dgm:pt modelId="{F48C5402-B51F-42FB-954C-346B5A91ABFC}" type="pres">
      <dgm:prSet presAssocID="{601A30FA-4D2A-4D4A-871D-7752F514DEE7}" presName="rootComposite" presStyleCnt="0"/>
      <dgm:spPr/>
    </dgm:pt>
    <dgm:pt modelId="{2DA0CBF7-3ADF-44C9-A9E9-F1C96CE71947}" type="pres">
      <dgm:prSet presAssocID="{601A30FA-4D2A-4D4A-871D-7752F514DEE7}" presName="rootText" presStyleLbl="node4" presStyleIdx="6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17782DB-E425-4D3E-9EE4-47D268C2DFA7}" type="pres">
      <dgm:prSet presAssocID="{601A30FA-4D2A-4D4A-871D-7752F514DEE7}" presName="rootConnector" presStyleLbl="node4" presStyleIdx="6" presStyleCnt="22"/>
      <dgm:spPr/>
      <dgm:t>
        <a:bodyPr/>
        <a:lstStyle/>
        <a:p>
          <a:endParaRPr lang="zh-CN" altLang="en-US"/>
        </a:p>
      </dgm:t>
    </dgm:pt>
    <dgm:pt modelId="{5DCA47EE-2C6F-4FC7-8926-51C6E16EF176}" type="pres">
      <dgm:prSet presAssocID="{601A30FA-4D2A-4D4A-871D-7752F514DEE7}" presName="hierChild4" presStyleCnt="0"/>
      <dgm:spPr/>
    </dgm:pt>
    <dgm:pt modelId="{31253A56-0939-4448-B15B-0F7E2A9F8401}" type="pres">
      <dgm:prSet presAssocID="{7918D758-08F3-4625-8493-470DB7AC93CE}" presName="Name37" presStyleLbl="parChTrans1D4" presStyleIdx="7" presStyleCnt="22"/>
      <dgm:spPr/>
      <dgm:t>
        <a:bodyPr/>
        <a:lstStyle/>
        <a:p>
          <a:endParaRPr lang="zh-CN" altLang="en-US"/>
        </a:p>
      </dgm:t>
    </dgm:pt>
    <dgm:pt modelId="{546C938F-6B04-4CB8-884C-649B9EAFBB2F}" type="pres">
      <dgm:prSet presAssocID="{4A92E97E-166F-48DA-8DA3-AB77901C6266}" presName="hierRoot2" presStyleCnt="0">
        <dgm:presLayoutVars>
          <dgm:hierBranch val="init"/>
        </dgm:presLayoutVars>
      </dgm:prSet>
      <dgm:spPr/>
    </dgm:pt>
    <dgm:pt modelId="{1CCBC38A-87D4-4AF3-A495-A9717146E6C6}" type="pres">
      <dgm:prSet presAssocID="{4A92E97E-166F-48DA-8DA3-AB77901C6266}" presName="rootComposite" presStyleCnt="0"/>
      <dgm:spPr/>
    </dgm:pt>
    <dgm:pt modelId="{6E5A230A-E6DF-4FB4-9546-3FC9A6F91A80}" type="pres">
      <dgm:prSet presAssocID="{4A92E97E-166F-48DA-8DA3-AB77901C6266}" presName="rootText" presStyleLbl="node4" presStyleIdx="7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2915D18-E877-49E7-BD74-2BFAE0950E2C}" type="pres">
      <dgm:prSet presAssocID="{4A92E97E-166F-48DA-8DA3-AB77901C6266}" presName="rootConnector" presStyleLbl="node4" presStyleIdx="7" presStyleCnt="22"/>
      <dgm:spPr/>
      <dgm:t>
        <a:bodyPr/>
        <a:lstStyle/>
        <a:p>
          <a:endParaRPr lang="zh-CN" altLang="en-US"/>
        </a:p>
      </dgm:t>
    </dgm:pt>
    <dgm:pt modelId="{ED2B6E91-263E-4517-B2BE-D28D5C8C2B4B}" type="pres">
      <dgm:prSet presAssocID="{4A92E97E-166F-48DA-8DA3-AB77901C6266}" presName="hierChild4" presStyleCnt="0"/>
      <dgm:spPr/>
    </dgm:pt>
    <dgm:pt modelId="{1BF103E1-5F47-4493-B553-9C3F18511646}" type="pres">
      <dgm:prSet presAssocID="{4A92E97E-166F-48DA-8DA3-AB77901C6266}" presName="hierChild5" presStyleCnt="0"/>
      <dgm:spPr/>
    </dgm:pt>
    <dgm:pt modelId="{6412D262-6DF1-4F2A-9A40-29C71F855396}" type="pres">
      <dgm:prSet presAssocID="{FBC425DA-601E-48F1-A60D-64F4E6ED1810}" presName="Name37" presStyleLbl="parChTrans1D4" presStyleIdx="8" presStyleCnt="22"/>
      <dgm:spPr/>
      <dgm:t>
        <a:bodyPr/>
        <a:lstStyle/>
        <a:p>
          <a:endParaRPr lang="zh-CN" altLang="en-US"/>
        </a:p>
      </dgm:t>
    </dgm:pt>
    <dgm:pt modelId="{7F1B6E61-74D0-44B3-9B54-4997AF210F35}" type="pres">
      <dgm:prSet presAssocID="{E7D2860E-53A2-4573-A236-2E0075B8B5C1}" presName="hierRoot2" presStyleCnt="0">
        <dgm:presLayoutVars>
          <dgm:hierBranch val="init"/>
        </dgm:presLayoutVars>
      </dgm:prSet>
      <dgm:spPr/>
    </dgm:pt>
    <dgm:pt modelId="{D2913464-CE83-49BB-8A77-9EC737F9CA78}" type="pres">
      <dgm:prSet presAssocID="{E7D2860E-53A2-4573-A236-2E0075B8B5C1}" presName="rootComposite" presStyleCnt="0"/>
      <dgm:spPr/>
    </dgm:pt>
    <dgm:pt modelId="{421BF501-4604-49FF-A8E4-3499C51C37DC}" type="pres">
      <dgm:prSet presAssocID="{E7D2860E-53A2-4573-A236-2E0075B8B5C1}" presName="rootText" presStyleLbl="node4" presStyleIdx="8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85ECCD8-09F7-48B0-85D1-AE6459445C16}" type="pres">
      <dgm:prSet presAssocID="{E7D2860E-53A2-4573-A236-2E0075B8B5C1}" presName="rootConnector" presStyleLbl="node4" presStyleIdx="8" presStyleCnt="22"/>
      <dgm:spPr/>
      <dgm:t>
        <a:bodyPr/>
        <a:lstStyle/>
        <a:p>
          <a:endParaRPr lang="zh-CN" altLang="en-US"/>
        </a:p>
      </dgm:t>
    </dgm:pt>
    <dgm:pt modelId="{9BB1E60C-3615-42E0-AF67-25151F1B1FA2}" type="pres">
      <dgm:prSet presAssocID="{E7D2860E-53A2-4573-A236-2E0075B8B5C1}" presName="hierChild4" presStyleCnt="0"/>
      <dgm:spPr/>
    </dgm:pt>
    <dgm:pt modelId="{D348784A-F5D0-4769-B040-59CD0E95275B}" type="pres">
      <dgm:prSet presAssocID="{E7D2860E-53A2-4573-A236-2E0075B8B5C1}" presName="hierChild5" presStyleCnt="0"/>
      <dgm:spPr/>
    </dgm:pt>
    <dgm:pt modelId="{B633D5F9-3A61-4A51-8FB6-39ABBCB2DD4D}" type="pres">
      <dgm:prSet presAssocID="{7104EB30-AAC6-479F-A8B5-059137CA0806}" presName="Name37" presStyleLbl="parChTrans1D4" presStyleIdx="9" presStyleCnt="22"/>
      <dgm:spPr/>
      <dgm:t>
        <a:bodyPr/>
        <a:lstStyle/>
        <a:p>
          <a:endParaRPr lang="zh-CN" altLang="en-US"/>
        </a:p>
      </dgm:t>
    </dgm:pt>
    <dgm:pt modelId="{78C3C9D2-A325-4CF4-95C6-15625D431555}" type="pres">
      <dgm:prSet presAssocID="{14CCCE51-491A-49C6-90D5-94841944EEF4}" presName="hierRoot2" presStyleCnt="0">
        <dgm:presLayoutVars>
          <dgm:hierBranch val="init"/>
        </dgm:presLayoutVars>
      </dgm:prSet>
      <dgm:spPr/>
    </dgm:pt>
    <dgm:pt modelId="{4D66DECF-1A62-41D9-BD83-93E89DF84CF7}" type="pres">
      <dgm:prSet presAssocID="{14CCCE51-491A-49C6-90D5-94841944EEF4}" presName="rootComposite" presStyleCnt="0"/>
      <dgm:spPr/>
    </dgm:pt>
    <dgm:pt modelId="{E96B265F-8BFA-4B9A-868E-FB2137712F38}" type="pres">
      <dgm:prSet presAssocID="{14CCCE51-491A-49C6-90D5-94841944EEF4}" presName="rootText" presStyleLbl="node4" presStyleIdx="9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58822A3-1277-48F8-96CB-74F21A175055}" type="pres">
      <dgm:prSet presAssocID="{14CCCE51-491A-49C6-90D5-94841944EEF4}" presName="rootConnector" presStyleLbl="node4" presStyleIdx="9" presStyleCnt="22"/>
      <dgm:spPr/>
      <dgm:t>
        <a:bodyPr/>
        <a:lstStyle/>
        <a:p>
          <a:endParaRPr lang="zh-CN" altLang="en-US"/>
        </a:p>
      </dgm:t>
    </dgm:pt>
    <dgm:pt modelId="{FCBDB432-A5C8-4BBF-B765-2A76B704A895}" type="pres">
      <dgm:prSet presAssocID="{14CCCE51-491A-49C6-90D5-94841944EEF4}" presName="hierChild4" presStyleCnt="0"/>
      <dgm:spPr/>
    </dgm:pt>
    <dgm:pt modelId="{492CFCA5-AF30-42A0-B149-CDFD2F155A17}" type="pres">
      <dgm:prSet presAssocID="{14CCCE51-491A-49C6-90D5-94841944EEF4}" presName="hierChild5" presStyleCnt="0"/>
      <dgm:spPr/>
    </dgm:pt>
    <dgm:pt modelId="{01E1EDF7-9F51-4C5C-86C4-2322045365D3}" type="pres">
      <dgm:prSet presAssocID="{601A30FA-4D2A-4D4A-871D-7752F514DEE7}" presName="hierChild5" presStyleCnt="0"/>
      <dgm:spPr/>
    </dgm:pt>
    <dgm:pt modelId="{F832479F-9C79-476A-BDE5-78419381E307}" type="pres">
      <dgm:prSet presAssocID="{E5E2853F-96A5-4371-94E0-3F3718ECB251}" presName="Name37" presStyleLbl="parChTrans1D4" presStyleIdx="10" presStyleCnt="22"/>
      <dgm:spPr/>
      <dgm:t>
        <a:bodyPr/>
        <a:lstStyle/>
        <a:p>
          <a:endParaRPr lang="zh-CN" altLang="en-US"/>
        </a:p>
      </dgm:t>
    </dgm:pt>
    <dgm:pt modelId="{C8BF674D-BD1A-4280-AB3F-CC59EF7600EA}" type="pres">
      <dgm:prSet presAssocID="{99620B1E-FA45-4321-8381-BD0A848521E3}" presName="hierRoot2" presStyleCnt="0">
        <dgm:presLayoutVars>
          <dgm:hierBranch val="init"/>
        </dgm:presLayoutVars>
      </dgm:prSet>
      <dgm:spPr/>
    </dgm:pt>
    <dgm:pt modelId="{7DD4BDD2-72B2-4F80-95EA-FFD05801682F}" type="pres">
      <dgm:prSet presAssocID="{99620B1E-FA45-4321-8381-BD0A848521E3}" presName="rootComposite" presStyleCnt="0"/>
      <dgm:spPr/>
    </dgm:pt>
    <dgm:pt modelId="{31D3F72F-E5AE-441E-859D-BBB9F5305F5A}" type="pres">
      <dgm:prSet presAssocID="{99620B1E-FA45-4321-8381-BD0A848521E3}" presName="rootText" presStyleLbl="node4" presStyleIdx="10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E004803-2532-4900-A663-840967D09D81}" type="pres">
      <dgm:prSet presAssocID="{99620B1E-FA45-4321-8381-BD0A848521E3}" presName="rootConnector" presStyleLbl="node4" presStyleIdx="10" presStyleCnt="22"/>
      <dgm:spPr/>
      <dgm:t>
        <a:bodyPr/>
        <a:lstStyle/>
        <a:p>
          <a:endParaRPr lang="zh-CN" altLang="en-US"/>
        </a:p>
      </dgm:t>
    </dgm:pt>
    <dgm:pt modelId="{84BA0156-4590-4B74-81A3-691C02B21026}" type="pres">
      <dgm:prSet presAssocID="{99620B1E-FA45-4321-8381-BD0A848521E3}" presName="hierChild4" presStyleCnt="0"/>
      <dgm:spPr/>
    </dgm:pt>
    <dgm:pt modelId="{38FFDADA-4406-4815-ACFE-F48952A0E149}" type="pres">
      <dgm:prSet presAssocID="{C07E8F9B-1ED1-41AC-AFA6-8BDF7CF0715C}" presName="Name37" presStyleLbl="parChTrans1D4" presStyleIdx="11" presStyleCnt="22"/>
      <dgm:spPr/>
      <dgm:t>
        <a:bodyPr/>
        <a:lstStyle/>
        <a:p>
          <a:endParaRPr lang="zh-CN" altLang="en-US"/>
        </a:p>
      </dgm:t>
    </dgm:pt>
    <dgm:pt modelId="{A4DB5970-026F-4695-9257-4F228E9F2638}" type="pres">
      <dgm:prSet presAssocID="{347B17B3-A93B-4328-AA5F-207856D9F7AD}" presName="hierRoot2" presStyleCnt="0">
        <dgm:presLayoutVars>
          <dgm:hierBranch val="init"/>
        </dgm:presLayoutVars>
      </dgm:prSet>
      <dgm:spPr/>
    </dgm:pt>
    <dgm:pt modelId="{CDA79AD6-51AE-4AC6-9F18-9961EA2995F7}" type="pres">
      <dgm:prSet presAssocID="{347B17B3-A93B-4328-AA5F-207856D9F7AD}" presName="rootComposite" presStyleCnt="0"/>
      <dgm:spPr/>
    </dgm:pt>
    <dgm:pt modelId="{85CE82F8-1EE9-4D85-B7AF-4A19B56F1CEE}" type="pres">
      <dgm:prSet presAssocID="{347B17B3-A93B-4328-AA5F-207856D9F7AD}" presName="rootText" presStyleLbl="node4" presStyleIdx="11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0A3E173-41F3-49C9-ADEA-9E781F66E5C6}" type="pres">
      <dgm:prSet presAssocID="{347B17B3-A93B-4328-AA5F-207856D9F7AD}" presName="rootConnector" presStyleLbl="node4" presStyleIdx="11" presStyleCnt="22"/>
      <dgm:spPr/>
      <dgm:t>
        <a:bodyPr/>
        <a:lstStyle/>
        <a:p>
          <a:endParaRPr lang="zh-CN" altLang="en-US"/>
        </a:p>
      </dgm:t>
    </dgm:pt>
    <dgm:pt modelId="{2EEF83D0-83F1-4F31-A1CE-9092E91FBA3A}" type="pres">
      <dgm:prSet presAssocID="{347B17B3-A93B-4328-AA5F-207856D9F7AD}" presName="hierChild4" presStyleCnt="0"/>
      <dgm:spPr/>
    </dgm:pt>
    <dgm:pt modelId="{282C15C8-C37C-4F00-9592-3B2FFECAC006}" type="pres">
      <dgm:prSet presAssocID="{347B17B3-A93B-4328-AA5F-207856D9F7AD}" presName="hierChild5" presStyleCnt="0"/>
      <dgm:spPr/>
    </dgm:pt>
    <dgm:pt modelId="{70307B37-2626-4A60-9E2D-D0D2A1C7C2E5}" type="pres">
      <dgm:prSet presAssocID="{5C6BCF75-2AC7-48A0-BEFD-D275B24FAD24}" presName="Name37" presStyleLbl="parChTrans1D4" presStyleIdx="12" presStyleCnt="22"/>
      <dgm:spPr/>
      <dgm:t>
        <a:bodyPr/>
        <a:lstStyle/>
        <a:p>
          <a:endParaRPr lang="zh-CN" altLang="en-US"/>
        </a:p>
      </dgm:t>
    </dgm:pt>
    <dgm:pt modelId="{092DF4A0-99EE-4AB4-80E6-B16EF7020262}" type="pres">
      <dgm:prSet presAssocID="{D8A4C5ED-C46B-413E-BB6E-BF014BD4E1DA}" presName="hierRoot2" presStyleCnt="0">
        <dgm:presLayoutVars>
          <dgm:hierBranch val="init"/>
        </dgm:presLayoutVars>
      </dgm:prSet>
      <dgm:spPr/>
    </dgm:pt>
    <dgm:pt modelId="{C98F1C83-C8A9-49FC-BEBC-43CE42302488}" type="pres">
      <dgm:prSet presAssocID="{D8A4C5ED-C46B-413E-BB6E-BF014BD4E1DA}" presName="rootComposite" presStyleCnt="0"/>
      <dgm:spPr/>
    </dgm:pt>
    <dgm:pt modelId="{6F2D5156-B667-4642-BEBB-24267723B32A}" type="pres">
      <dgm:prSet presAssocID="{D8A4C5ED-C46B-413E-BB6E-BF014BD4E1DA}" presName="rootText" presStyleLbl="node4" presStyleIdx="12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3DB123A-4B09-4C1D-B847-11C9FCF325A0}" type="pres">
      <dgm:prSet presAssocID="{D8A4C5ED-C46B-413E-BB6E-BF014BD4E1DA}" presName="rootConnector" presStyleLbl="node4" presStyleIdx="12" presStyleCnt="22"/>
      <dgm:spPr/>
      <dgm:t>
        <a:bodyPr/>
        <a:lstStyle/>
        <a:p>
          <a:endParaRPr lang="zh-CN" altLang="en-US"/>
        </a:p>
      </dgm:t>
    </dgm:pt>
    <dgm:pt modelId="{C85088DD-F0C0-44AC-A260-52F633734D5E}" type="pres">
      <dgm:prSet presAssocID="{D8A4C5ED-C46B-413E-BB6E-BF014BD4E1DA}" presName="hierChild4" presStyleCnt="0"/>
      <dgm:spPr/>
    </dgm:pt>
    <dgm:pt modelId="{9069FD1B-1D4F-4D7A-8668-81AC0706C5E4}" type="pres">
      <dgm:prSet presAssocID="{D8A4C5ED-C46B-413E-BB6E-BF014BD4E1DA}" presName="hierChild5" presStyleCnt="0"/>
      <dgm:spPr/>
    </dgm:pt>
    <dgm:pt modelId="{1F038B9D-E584-46AE-BAE8-F9A8B06B999F}" type="pres">
      <dgm:prSet presAssocID="{34DF9196-E6B5-4E0A-8C52-1A2DE99FCAA4}" presName="Name37" presStyleLbl="parChTrans1D4" presStyleIdx="13" presStyleCnt="22"/>
      <dgm:spPr/>
      <dgm:t>
        <a:bodyPr/>
        <a:lstStyle/>
        <a:p>
          <a:endParaRPr lang="zh-CN" altLang="en-US"/>
        </a:p>
      </dgm:t>
    </dgm:pt>
    <dgm:pt modelId="{13F50AFC-E71C-4AE6-B47A-1B8DF7870012}" type="pres">
      <dgm:prSet presAssocID="{35B7E8E7-D403-48A3-A046-E3558EC74D7E}" presName="hierRoot2" presStyleCnt="0">
        <dgm:presLayoutVars>
          <dgm:hierBranch val="init"/>
        </dgm:presLayoutVars>
      </dgm:prSet>
      <dgm:spPr/>
    </dgm:pt>
    <dgm:pt modelId="{8581DCF9-EFEA-44BE-B700-FB689149E6D2}" type="pres">
      <dgm:prSet presAssocID="{35B7E8E7-D403-48A3-A046-E3558EC74D7E}" presName="rootComposite" presStyleCnt="0"/>
      <dgm:spPr/>
    </dgm:pt>
    <dgm:pt modelId="{ACD5191A-6D3E-49A3-B266-BCCF6B74B122}" type="pres">
      <dgm:prSet presAssocID="{35B7E8E7-D403-48A3-A046-E3558EC74D7E}" presName="rootText" presStyleLbl="node4" presStyleIdx="13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F8F90C7-7408-4815-ACFE-47CECA29B994}" type="pres">
      <dgm:prSet presAssocID="{35B7E8E7-D403-48A3-A046-E3558EC74D7E}" presName="rootConnector" presStyleLbl="node4" presStyleIdx="13" presStyleCnt="22"/>
      <dgm:spPr/>
      <dgm:t>
        <a:bodyPr/>
        <a:lstStyle/>
        <a:p>
          <a:endParaRPr lang="zh-CN" altLang="en-US"/>
        </a:p>
      </dgm:t>
    </dgm:pt>
    <dgm:pt modelId="{66023894-6DFD-40D0-9753-B0A5195A7928}" type="pres">
      <dgm:prSet presAssocID="{35B7E8E7-D403-48A3-A046-E3558EC74D7E}" presName="hierChild4" presStyleCnt="0"/>
      <dgm:spPr/>
    </dgm:pt>
    <dgm:pt modelId="{C54C74DE-3A1F-4314-9EB0-5E2452F7A869}" type="pres">
      <dgm:prSet presAssocID="{35B7E8E7-D403-48A3-A046-E3558EC74D7E}" presName="hierChild5" presStyleCnt="0"/>
      <dgm:spPr/>
    </dgm:pt>
    <dgm:pt modelId="{33AB76A2-1C4A-47CE-A7A2-E4DC9B125FCD}" type="pres">
      <dgm:prSet presAssocID="{4ED93BA9-8FE9-4803-8A93-94F935160B40}" presName="Name37" presStyleLbl="parChTrans1D4" presStyleIdx="14" presStyleCnt="22"/>
      <dgm:spPr/>
      <dgm:t>
        <a:bodyPr/>
        <a:lstStyle/>
        <a:p>
          <a:endParaRPr lang="zh-CN" altLang="en-US"/>
        </a:p>
      </dgm:t>
    </dgm:pt>
    <dgm:pt modelId="{122428B3-5314-4287-B65D-B513CAFCB212}" type="pres">
      <dgm:prSet presAssocID="{CE90D822-CE72-4CF6-B716-EA085F8646F9}" presName="hierRoot2" presStyleCnt="0">
        <dgm:presLayoutVars>
          <dgm:hierBranch val="init"/>
        </dgm:presLayoutVars>
      </dgm:prSet>
      <dgm:spPr/>
    </dgm:pt>
    <dgm:pt modelId="{2F17C645-5F85-4829-8E1F-032E1F4BC9AF}" type="pres">
      <dgm:prSet presAssocID="{CE90D822-CE72-4CF6-B716-EA085F8646F9}" presName="rootComposite" presStyleCnt="0"/>
      <dgm:spPr/>
    </dgm:pt>
    <dgm:pt modelId="{B41C342C-AF10-4E58-82E7-87A9D3C03138}" type="pres">
      <dgm:prSet presAssocID="{CE90D822-CE72-4CF6-B716-EA085F8646F9}" presName="rootText" presStyleLbl="node4" presStyleIdx="14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5B5C6A9-5406-41BC-954A-12FF105595AB}" type="pres">
      <dgm:prSet presAssocID="{CE90D822-CE72-4CF6-B716-EA085F8646F9}" presName="rootConnector" presStyleLbl="node4" presStyleIdx="14" presStyleCnt="22"/>
      <dgm:spPr/>
      <dgm:t>
        <a:bodyPr/>
        <a:lstStyle/>
        <a:p>
          <a:endParaRPr lang="zh-CN" altLang="en-US"/>
        </a:p>
      </dgm:t>
    </dgm:pt>
    <dgm:pt modelId="{79C69853-16A3-417E-A6F5-CF769A9C7D52}" type="pres">
      <dgm:prSet presAssocID="{CE90D822-CE72-4CF6-B716-EA085F8646F9}" presName="hierChild4" presStyleCnt="0"/>
      <dgm:spPr/>
    </dgm:pt>
    <dgm:pt modelId="{1AD7B19F-4FAB-4A18-9954-FF874D50C176}" type="pres">
      <dgm:prSet presAssocID="{CE90D822-CE72-4CF6-B716-EA085F8646F9}" presName="hierChild5" presStyleCnt="0"/>
      <dgm:spPr/>
    </dgm:pt>
    <dgm:pt modelId="{5BE93A59-5BC2-43A0-B3F3-FE745DE825C8}" type="pres">
      <dgm:prSet presAssocID="{99620B1E-FA45-4321-8381-BD0A848521E3}" presName="hierChild5" presStyleCnt="0"/>
      <dgm:spPr/>
    </dgm:pt>
    <dgm:pt modelId="{F86F0138-6AC6-4CBB-8CF3-033022D22FE5}" type="pres">
      <dgm:prSet presAssocID="{74201FFE-DAF8-4BB9-9B23-F79E9E346508}" presName="hierChild5" presStyleCnt="0"/>
      <dgm:spPr/>
    </dgm:pt>
    <dgm:pt modelId="{B3630882-A0B5-4AB1-95B2-13C3B2731B32}" type="pres">
      <dgm:prSet presAssocID="{D3B497E3-2E0A-4393-8D44-16E34E77F6FA}" presName="hierChild5" presStyleCnt="0"/>
      <dgm:spPr/>
    </dgm:pt>
    <dgm:pt modelId="{AC96DECF-09C2-4609-9CC6-EB8BD2B1C23E}" type="pres">
      <dgm:prSet presAssocID="{B1560542-B4B6-47BF-805E-7FCAAFEDF0B0}" presName="Name37" presStyleLbl="parChTrans1D3" presStyleIdx="1" presStyleCnt="6"/>
      <dgm:spPr/>
      <dgm:t>
        <a:bodyPr/>
        <a:lstStyle/>
        <a:p>
          <a:endParaRPr lang="zh-CN" altLang="en-US"/>
        </a:p>
      </dgm:t>
    </dgm:pt>
    <dgm:pt modelId="{A4B387F0-64F0-4718-AA3A-0ABF293A212D}" type="pres">
      <dgm:prSet presAssocID="{17F45A8B-9ABA-4B68-A8BC-2FF3CA06D89E}" presName="hierRoot2" presStyleCnt="0">
        <dgm:presLayoutVars>
          <dgm:hierBranch val="init"/>
        </dgm:presLayoutVars>
      </dgm:prSet>
      <dgm:spPr/>
    </dgm:pt>
    <dgm:pt modelId="{DE07FFB0-596E-4CFD-B7EF-8DE247D5802E}" type="pres">
      <dgm:prSet presAssocID="{17F45A8B-9ABA-4B68-A8BC-2FF3CA06D89E}" presName="rootComposite" presStyleCnt="0"/>
      <dgm:spPr/>
    </dgm:pt>
    <dgm:pt modelId="{38FCDB7E-AE6C-4CC9-9D61-292BF9A3F6B8}" type="pres">
      <dgm:prSet presAssocID="{17F45A8B-9ABA-4B68-A8BC-2FF3CA06D89E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BFEEE91-1B04-4C67-A4B1-6C5B4C1CE99E}" type="pres">
      <dgm:prSet presAssocID="{17F45A8B-9ABA-4B68-A8BC-2FF3CA06D89E}" presName="rootConnector" presStyleLbl="node3" presStyleIdx="1" presStyleCnt="6"/>
      <dgm:spPr/>
      <dgm:t>
        <a:bodyPr/>
        <a:lstStyle/>
        <a:p>
          <a:endParaRPr lang="zh-CN" altLang="en-US"/>
        </a:p>
      </dgm:t>
    </dgm:pt>
    <dgm:pt modelId="{64C209CE-1A6E-4880-AC14-7CA4D89E0948}" type="pres">
      <dgm:prSet presAssocID="{17F45A8B-9ABA-4B68-A8BC-2FF3CA06D89E}" presName="hierChild4" presStyleCnt="0"/>
      <dgm:spPr/>
    </dgm:pt>
    <dgm:pt modelId="{722558C2-773C-4CED-9BD0-FCCD8D5C0B04}" type="pres">
      <dgm:prSet presAssocID="{3BCD3B7E-C659-43B8-8581-660A887857DA}" presName="Name37" presStyleLbl="parChTrans1D4" presStyleIdx="15" presStyleCnt="22"/>
      <dgm:spPr/>
      <dgm:t>
        <a:bodyPr/>
        <a:lstStyle/>
        <a:p>
          <a:endParaRPr lang="zh-CN" altLang="en-US"/>
        </a:p>
      </dgm:t>
    </dgm:pt>
    <dgm:pt modelId="{474D0678-5C69-474E-A618-A8633AC9FFBA}" type="pres">
      <dgm:prSet presAssocID="{246D3AA9-D6FB-4D12-A877-0E8B7A2A3F16}" presName="hierRoot2" presStyleCnt="0">
        <dgm:presLayoutVars>
          <dgm:hierBranch val="init"/>
        </dgm:presLayoutVars>
      </dgm:prSet>
      <dgm:spPr/>
    </dgm:pt>
    <dgm:pt modelId="{1E623FAA-8938-4D0B-B665-9FCDB3B014E7}" type="pres">
      <dgm:prSet presAssocID="{246D3AA9-D6FB-4D12-A877-0E8B7A2A3F16}" presName="rootComposite" presStyleCnt="0"/>
      <dgm:spPr/>
    </dgm:pt>
    <dgm:pt modelId="{EF7819C1-0198-4920-8139-4881505828E0}" type="pres">
      <dgm:prSet presAssocID="{246D3AA9-D6FB-4D12-A877-0E8B7A2A3F16}" presName="rootText" presStyleLbl="node4" presStyleIdx="15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03890DF-1FF0-403C-A03B-8D703E962978}" type="pres">
      <dgm:prSet presAssocID="{246D3AA9-D6FB-4D12-A877-0E8B7A2A3F16}" presName="rootConnector" presStyleLbl="node4" presStyleIdx="15" presStyleCnt="22"/>
      <dgm:spPr/>
      <dgm:t>
        <a:bodyPr/>
        <a:lstStyle/>
        <a:p>
          <a:endParaRPr lang="zh-CN" altLang="en-US"/>
        </a:p>
      </dgm:t>
    </dgm:pt>
    <dgm:pt modelId="{057A5630-A650-4AB7-80B3-DFEEC50FF7D9}" type="pres">
      <dgm:prSet presAssocID="{246D3AA9-D6FB-4D12-A877-0E8B7A2A3F16}" presName="hierChild4" presStyleCnt="0"/>
      <dgm:spPr/>
    </dgm:pt>
    <dgm:pt modelId="{DE2B8BE0-6A1F-4274-AE3F-8ACFB82D2518}" type="pres">
      <dgm:prSet presAssocID="{246D3AA9-D6FB-4D12-A877-0E8B7A2A3F16}" presName="hierChild5" presStyleCnt="0"/>
      <dgm:spPr/>
    </dgm:pt>
    <dgm:pt modelId="{8E2A505B-8C58-410B-9684-AADBE6D76DD2}" type="pres">
      <dgm:prSet presAssocID="{87A97AF3-9E35-4BBC-A615-77B8EE544872}" presName="Name37" presStyleLbl="parChTrans1D4" presStyleIdx="16" presStyleCnt="22"/>
      <dgm:spPr/>
      <dgm:t>
        <a:bodyPr/>
        <a:lstStyle/>
        <a:p>
          <a:endParaRPr lang="zh-CN" altLang="en-US"/>
        </a:p>
      </dgm:t>
    </dgm:pt>
    <dgm:pt modelId="{E30D10DF-C0E0-4B7E-AE68-EA6B6C0361B0}" type="pres">
      <dgm:prSet presAssocID="{25CA264E-F9B9-4DD1-AF55-E9EAE888FC9D}" presName="hierRoot2" presStyleCnt="0">
        <dgm:presLayoutVars>
          <dgm:hierBranch val="init"/>
        </dgm:presLayoutVars>
      </dgm:prSet>
      <dgm:spPr/>
    </dgm:pt>
    <dgm:pt modelId="{E5CD0868-99C3-48DD-88BA-63E1970F94E7}" type="pres">
      <dgm:prSet presAssocID="{25CA264E-F9B9-4DD1-AF55-E9EAE888FC9D}" presName="rootComposite" presStyleCnt="0"/>
      <dgm:spPr/>
    </dgm:pt>
    <dgm:pt modelId="{081FFA6D-C687-4ABE-8E1F-A9E1DED97A4C}" type="pres">
      <dgm:prSet presAssocID="{25CA264E-F9B9-4DD1-AF55-E9EAE888FC9D}" presName="rootText" presStyleLbl="node4" presStyleIdx="16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DD94CD6-F470-4200-B80A-77B9596152D7}" type="pres">
      <dgm:prSet presAssocID="{25CA264E-F9B9-4DD1-AF55-E9EAE888FC9D}" presName="rootConnector" presStyleLbl="node4" presStyleIdx="16" presStyleCnt="22"/>
      <dgm:spPr/>
      <dgm:t>
        <a:bodyPr/>
        <a:lstStyle/>
        <a:p>
          <a:endParaRPr lang="zh-CN" altLang="en-US"/>
        </a:p>
      </dgm:t>
    </dgm:pt>
    <dgm:pt modelId="{7C91C281-52CD-4AEA-B814-FD8277385A27}" type="pres">
      <dgm:prSet presAssocID="{25CA264E-F9B9-4DD1-AF55-E9EAE888FC9D}" presName="hierChild4" presStyleCnt="0"/>
      <dgm:spPr/>
    </dgm:pt>
    <dgm:pt modelId="{A5FE5A11-DE75-45E4-A04B-5C2DB22CDF28}" type="pres">
      <dgm:prSet presAssocID="{25CA264E-F9B9-4DD1-AF55-E9EAE888FC9D}" presName="hierChild5" presStyleCnt="0"/>
      <dgm:spPr/>
    </dgm:pt>
    <dgm:pt modelId="{0A19F3AB-F9A3-4C92-B5E9-9C5A01B4B6F7}" type="pres">
      <dgm:prSet presAssocID="{5EA9C729-62EE-4277-AE15-E2C983C3E5AF}" presName="Name37" presStyleLbl="parChTrans1D4" presStyleIdx="17" presStyleCnt="22"/>
      <dgm:spPr/>
      <dgm:t>
        <a:bodyPr/>
        <a:lstStyle/>
        <a:p>
          <a:endParaRPr lang="zh-CN" altLang="en-US"/>
        </a:p>
      </dgm:t>
    </dgm:pt>
    <dgm:pt modelId="{3ADD945C-5F12-4D87-9C97-FA8216D9B22C}" type="pres">
      <dgm:prSet presAssocID="{C22BBC87-2D52-4F6C-8C5D-C957883C4F3A}" presName="hierRoot2" presStyleCnt="0">
        <dgm:presLayoutVars>
          <dgm:hierBranch val="init"/>
        </dgm:presLayoutVars>
      </dgm:prSet>
      <dgm:spPr/>
    </dgm:pt>
    <dgm:pt modelId="{07BDD992-776A-43D5-83DF-374A965B626B}" type="pres">
      <dgm:prSet presAssocID="{C22BBC87-2D52-4F6C-8C5D-C957883C4F3A}" presName="rootComposite" presStyleCnt="0"/>
      <dgm:spPr/>
    </dgm:pt>
    <dgm:pt modelId="{F1EE2DD1-40CE-4678-B02B-FCCB4F45D905}" type="pres">
      <dgm:prSet presAssocID="{C22BBC87-2D52-4F6C-8C5D-C957883C4F3A}" presName="rootText" presStyleLbl="node4" presStyleIdx="17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D97F95F-3F13-411F-ADCF-232232953D94}" type="pres">
      <dgm:prSet presAssocID="{C22BBC87-2D52-4F6C-8C5D-C957883C4F3A}" presName="rootConnector" presStyleLbl="node4" presStyleIdx="17" presStyleCnt="22"/>
      <dgm:spPr/>
      <dgm:t>
        <a:bodyPr/>
        <a:lstStyle/>
        <a:p>
          <a:endParaRPr lang="zh-CN" altLang="en-US"/>
        </a:p>
      </dgm:t>
    </dgm:pt>
    <dgm:pt modelId="{21DFAAD0-76F2-4E4A-B780-5CDD62F066B4}" type="pres">
      <dgm:prSet presAssocID="{C22BBC87-2D52-4F6C-8C5D-C957883C4F3A}" presName="hierChild4" presStyleCnt="0"/>
      <dgm:spPr/>
    </dgm:pt>
    <dgm:pt modelId="{A59A7C6B-5F61-4DD3-B2CB-19E01734BF1B}" type="pres">
      <dgm:prSet presAssocID="{C22BBC87-2D52-4F6C-8C5D-C957883C4F3A}" presName="hierChild5" presStyleCnt="0"/>
      <dgm:spPr/>
    </dgm:pt>
    <dgm:pt modelId="{0C678F1E-9F94-4272-A0C1-4E1FA59062A1}" type="pres">
      <dgm:prSet presAssocID="{17F45A8B-9ABA-4B68-A8BC-2FF3CA06D89E}" presName="hierChild5" presStyleCnt="0"/>
      <dgm:spPr/>
    </dgm:pt>
    <dgm:pt modelId="{77AC479C-03C4-4A9E-9306-8CB7A53E6C64}" type="pres">
      <dgm:prSet presAssocID="{7133F7FC-61DA-46E1-B28C-E006E9C408FC}" presName="Name37" presStyleLbl="parChTrans1D3" presStyleIdx="2" presStyleCnt="6"/>
      <dgm:spPr/>
      <dgm:t>
        <a:bodyPr/>
        <a:lstStyle/>
        <a:p>
          <a:endParaRPr lang="zh-CN" altLang="en-US"/>
        </a:p>
      </dgm:t>
    </dgm:pt>
    <dgm:pt modelId="{EDEF22AC-B2A9-4FB4-AE12-FE51E055F7BF}" type="pres">
      <dgm:prSet presAssocID="{C0E57ECB-BC72-4C61-824C-8D47A8D7E994}" presName="hierRoot2" presStyleCnt="0">
        <dgm:presLayoutVars>
          <dgm:hierBranch val="init"/>
        </dgm:presLayoutVars>
      </dgm:prSet>
      <dgm:spPr/>
    </dgm:pt>
    <dgm:pt modelId="{35CA3D9C-3941-460A-97CD-12872246171C}" type="pres">
      <dgm:prSet presAssocID="{C0E57ECB-BC72-4C61-824C-8D47A8D7E994}" presName="rootComposite" presStyleCnt="0"/>
      <dgm:spPr/>
    </dgm:pt>
    <dgm:pt modelId="{805708BE-D20D-42FA-8B41-E48251043C29}" type="pres">
      <dgm:prSet presAssocID="{C0E57ECB-BC72-4C61-824C-8D47A8D7E994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8FDE413-B9F8-419D-BFBA-617284989CDC}" type="pres">
      <dgm:prSet presAssocID="{C0E57ECB-BC72-4C61-824C-8D47A8D7E994}" presName="rootConnector" presStyleLbl="node3" presStyleIdx="2" presStyleCnt="6"/>
      <dgm:spPr/>
      <dgm:t>
        <a:bodyPr/>
        <a:lstStyle/>
        <a:p>
          <a:endParaRPr lang="zh-CN" altLang="en-US"/>
        </a:p>
      </dgm:t>
    </dgm:pt>
    <dgm:pt modelId="{33433E98-FFA1-4331-AE2D-280338F6CEDF}" type="pres">
      <dgm:prSet presAssocID="{C0E57ECB-BC72-4C61-824C-8D47A8D7E994}" presName="hierChild4" presStyleCnt="0"/>
      <dgm:spPr/>
    </dgm:pt>
    <dgm:pt modelId="{14C74574-B2B5-4D94-A060-FE89ACEFF670}" type="pres">
      <dgm:prSet presAssocID="{C0FD389E-D03D-4453-A05D-FCD68CDCD661}" presName="Name37" presStyleLbl="parChTrans1D4" presStyleIdx="18" presStyleCnt="22"/>
      <dgm:spPr/>
      <dgm:t>
        <a:bodyPr/>
        <a:lstStyle/>
        <a:p>
          <a:endParaRPr lang="zh-CN" altLang="en-US"/>
        </a:p>
      </dgm:t>
    </dgm:pt>
    <dgm:pt modelId="{66B32721-C37E-4917-8B46-66C422EE6222}" type="pres">
      <dgm:prSet presAssocID="{2F16C975-5453-46FF-ABEE-71BF485BB068}" presName="hierRoot2" presStyleCnt="0">
        <dgm:presLayoutVars>
          <dgm:hierBranch val="init"/>
        </dgm:presLayoutVars>
      </dgm:prSet>
      <dgm:spPr/>
    </dgm:pt>
    <dgm:pt modelId="{5186F479-C5B8-4360-9D8D-A28D8D29FE75}" type="pres">
      <dgm:prSet presAssocID="{2F16C975-5453-46FF-ABEE-71BF485BB068}" presName="rootComposite" presStyleCnt="0"/>
      <dgm:spPr/>
    </dgm:pt>
    <dgm:pt modelId="{B9899E92-CDA7-41FB-AD3D-89173242CDFE}" type="pres">
      <dgm:prSet presAssocID="{2F16C975-5453-46FF-ABEE-71BF485BB068}" presName="rootText" presStyleLbl="node4" presStyleIdx="18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92F8D7-9FDD-401D-9D48-1FD1D7E71397}" type="pres">
      <dgm:prSet presAssocID="{2F16C975-5453-46FF-ABEE-71BF485BB068}" presName="rootConnector" presStyleLbl="node4" presStyleIdx="18" presStyleCnt="22"/>
      <dgm:spPr/>
      <dgm:t>
        <a:bodyPr/>
        <a:lstStyle/>
        <a:p>
          <a:endParaRPr lang="zh-CN" altLang="en-US"/>
        </a:p>
      </dgm:t>
    </dgm:pt>
    <dgm:pt modelId="{452B3021-01AC-4FC6-B6BF-CD0363B12CA4}" type="pres">
      <dgm:prSet presAssocID="{2F16C975-5453-46FF-ABEE-71BF485BB068}" presName="hierChild4" presStyleCnt="0"/>
      <dgm:spPr/>
    </dgm:pt>
    <dgm:pt modelId="{BA407AB9-BF30-43E0-A1CF-9FE457A38C3F}" type="pres">
      <dgm:prSet presAssocID="{2F16C975-5453-46FF-ABEE-71BF485BB068}" presName="hierChild5" presStyleCnt="0"/>
      <dgm:spPr/>
    </dgm:pt>
    <dgm:pt modelId="{2675BC35-A7AC-46AD-8877-E4F70FF187C8}" type="pres">
      <dgm:prSet presAssocID="{C9DF4A85-DABB-4599-B6A0-F03B73A1281F}" presName="Name37" presStyleLbl="parChTrans1D4" presStyleIdx="19" presStyleCnt="22"/>
      <dgm:spPr/>
      <dgm:t>
        <a:bodyPr/>
        <a:lstStyle/>
        <a:p>
          <a:endParaRPr lang="zh-CN" altLang="en-US"/>
        </a:p>
      </dgm:t>
    </dgm:pt>
    <dgm:pt modelId="{0AD48FB8-DDFB-4A47-A1EF-FB1FEDA8B4E2}" type="pres">
      <dgm:prSet presAssocID="{34649E3E-03AD-412F-BF2E-7122B2F4CA05}" presName="hierRoot2" presStyleCnt="0">
        <dgm:presLayoutVars>
          <dgm:hierBranch val="init"/>
        </dgm:presLayoutVars>
      </dgm:prSet>
      <dgm:spPr/>
    </dgm:pt>
    <dgm:pt modelId="{0E9567A8-0921-4CBB-8388-EA96F243B78E}" type="pres">
      <dgm:prSet presAssocID="{34649E3E-03AD-412F-BF2E-7122B2F4CA05}" presName="rootComposite" presStyleCnt="0"/>
      <dgm:spPr/>
    </dgm:pt>
    <dgm:pt modelId="{52260DEC-CA40-4226-BA64-7A118892F311}" type="pres">
      <dgm:prSet presAssocID="{34649E3E-03AD-412F-BF2E-7122B2F4CA05}" presName="rootText" presStyleLbl="node4" presStyleIdx="19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9DE9BAE-A838-442A-A8E9-6FE83B94550E}" type="pres">
      <dgm:prSet presAssocID="{34649E3E-03AD-412F-BF2E-7122B2F4CA05}" presName="rootConnector" presStyleLbl="node4" presStyleIdx="19" presStyleCnt="22"/>
      <dgm:spPr/>
      <dgm:t>
        <a:bodyPr/>
        <a:lstStyle/>
        <a:p>
          <a:endParaRPr lang="zh-CN" altLang="en-US"/>
        </a:p>
      </dgm:t>
    </dgm:pt>
    <dgm:pt modelId="{F4A5B561-FAEA-4457-B9BE-D3B4979E3EB0}" type="pres">
      <dgm:prSet presAssocID="{34649E3E-03AD-412F-BF2E-7122B2F4CA05}" presName="hierChild4" presStyleCnt="0"/>
      <dgm:spPr/>
    </dgm:pt>
    <dgm:pt modelId="{D5DF471D-F6B6-4020-95C2-37748A9C834D}" type="pres">
      <dgm:prSet presAssocID="{34649E3E-03AD-412F-BF2E-7122B2F4CA05}" presName="hierChild5" presStyleCnt="0"/>
      <dgm:spPr/>
    </dgm:pt>
    <dgm:pt modelId="{39E078FE-63E4-4585-9D18-CF5507669F0C}" type="pres">
      <dgm:prSet presAssocID="{F41F407A-9421-42D3-BD17-EBD811823B62}" presName="Name37" presStyleLbl="parChTrans1D4" presStyleIdx="20" presStyleCnt="22"/>
      <dgm:spPr/>
      <dgm:t>
        <a:bodyPr/>
        <a:lstStyle/>
        <a:p>
          <a:endParaRPr lang="zh-CN" altLang="en-US"/>
        </a:p>
      </dgm:t>
    </dgm:pt>
    <dgm:pt modelId="{8E32B162-F156-48EF-82FC-EF39694E1D18}" type="pres">
      <dgm:prSet presAssocID="{6B7A594F-79C6-4AB9-9676-73E4B60093DC}" presName="hierRoot2" presStyleCnt="0">
        <dgm:presLayoutVars>
          <dgm:hierBranch val="init"/>
        </dgm:presLayoutVars>
      </dgm:prSet>
      <dgm:spPr/>
    </dgm:pt>
    <dgm:pt modelId="{70082A2E-C364-4404-BE87-661F5859042A}" type="pres">
      <dgm:prSet presAssocID="{6B7A594F-79C6-4AB9-9676-73E4B60093DC}" presName="rootComposite" presStyleCnt="0"/>
      <dgm:spPr/>
    </dgm:pt>
    <dgm:pt modelId="{A9449622-3D9C-4068-9390-7984B8392F7B}" type="pres">
      <dgm:prSet presAssocID="{6B7A594F-79C6-4AB9-9676-73E4B60093DC}" presName="rootText" presStyleLbl="node4" presStyleIdx="20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B5CD29A-9578-4C25-9A52-C6A0A74423E6}" type="pres">
      <dgm:prSet presAssocID="{6B7A594F-79C6-4AB9-9676-73E4B60093DC}" presName="rootConnector" presStyleLbl="node4" presStyleIdx="20" presStyleCnt="22"/>
      <dgm:spPr/>
      <dgm:t>
        <a:bodyPr/>
        <a:lstStyle/>
        <a:p>
          <a:endParaRPr lang="zh-CN" altLang="en-US"/>
        </a:p>
      </dgm:t>
    </dgm:pt>
    <dgm:pt modelId="{E448839B-9B18-4377-86C5-ED60BD03F320}" type="pres">
      <dgm:prSet presAssocID="{6B7A594F-79C6-4AB9-9676-73E4B60093DC}" presName="hierChild4" presStyleCnt="0"/>
      <dgm:spPr/>
    </dgm:pt>
    <dgm:pt modelId="{5C696B81-CB67-46D2-88C6-A912099EE0A1}" type="pres">
      <dgm:prSet presAssocID="{6B7A594F-79C6-4AB9-9676-73E4B60093DC}" presName="hierChild5" presStyleCnt="0"/>
      <dgm:spPr/>
    </dgm:pt>
    <dgm:pt modelId="{1F856ED6-9FC9-4C16-8327-32DA9742CF88}" type="pres">
      <dgm:prSet presAssocID="{4D7640EA-06E1-4D02-9DFE-6F0A91D8CD9B}" presName="Name37" presStyleLbl="parChTrans1D4" presStyleIdx="21" presStyleCnt="22"/>
      <dgm:spPr/>
      <dgm:t>
        <a:bodyPr/>
        <a:lstStyle/>
        <a:p>
          <a:endParaRPr lang="zh-CN" altLang="en-US"/>
        </a:p>
      </dgm:t>
    </dgm:pt>
    <dgm:pt modelId="{04673F9E-3415-4009-B47E-DD9018812ABB}" type="pres">
      <dgm:prSet presAssocID="{F75C77C8-BE5A-4F23-90CB-A0A057F5CD5E}" presName="hierRoot2" presStyleCnt="0">
        <dgm:presLayoutVars>
          <dgm:hierBranch val="init"/>
        </dgm:presLayoutVars>
      </dgm:prSet>
      <dgm:spPr/>
    </dgm:pt>
    <dgm:pt modelId="{98A43613-F970-4353-803F-CE1BE69DFFF2}" type="pres">
      <dgm:prSet presAssocID="{F75C77C8-BE5A-4F23-90CB-A0A057F5CD5E}" presName="rootComposite" presStyleCnt="0"/>
      <dgm:spPr/>
    </dgm:pt>
    <dgm:pt modelId="{04C3F2F5-DA65-45C1-8CB5-2D0CE9472C01}" type="pres">
      <dgm:prSet presAssocID="{F75C77C8-BE5A-4F23-90CB-A0A057F5CD5E}" presName="rootText" presStyleLbl="node4" presStyleIdx="21" presStyleCnt="2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50B6DBB-0672-4882-849C-D37B04F2618B}" type="pres">
      <dgm:prSet presAssocID="{F75C77C8-BE5A-4F23-90CB-A0A057F5CD5E}" presName="rootConnector" presStyleLbl="node4" presStyleIdx="21" presStyleCnt="22"/>
      <dgm:spPr/>
      <dgm:t>
        <a:bodyPr/>
        <a:lstStyle/>
        <a:p>
          <a:endParaRPr lang="zh-CN" altLang="en-US"/>
        </a:p>
      </dgm:t>
    </dgm:pt>
    <dgm:pt modelId="{F3DD6067-A718-424D-B917-0D79F5ECBBC2}" type="pres">
      <dgm:prSet presAssocID="{F75C77C8-BE5A-4F23-90CB-A0A057F5CD5E}" presName="hierChild4" presStyleCnt="0"/>
      <dgm:spPr/>
    </dgm:pt>
    <dgm:pt modelId="{AEAA6D90-B787-421A-A973-A845A7EB0C3C}" type="pres">
      <dgm:prSet presAssocID="{F75C77C8-BE5A-4F23-90CB-A0A057F5CD5E}" presName="hierChild5" presStyleCnt="0"/>
      <dgm:spPr/>
    </dgm:pt>
    <dgm:pt modelId="{2C57E448-6D48-4476-A104-D8AF16CF8B44}" type="pres">
      <dgm:prSet presAssocID="{C0E57ECB-BC72-4C61-824C-8D47A8D7E994}" presName="hierChild5" presStyleCnt="0"/>
      <dgm:spPr/>
    </dgm:pt>
    <dgm:pt modelId="{F3B7ACEB-1044-4C5F-A2DE-A76A47BFFB47}" type="pres">
      <dgm:prSet presAssocID="{75550460-A57E-430A-95A8-5E52C9751BDB}" presName="Name37" presStyleLbl="parChTrans1D3" presStyleIdx="3" presStyleCnt="6"/>
      <dgm:spPr/>
      <dgm:t>
        <a:bodyPr/>
        <a:lstStyle/>
        <a:p>
          <a:endParaRPr lang="zh-CN" altLang="en-US"/>
        </a:p>
      </dgm:t>
    </dgm:pt>
    <dgm:pt modelId="{708DC032-C999-463C-9BBB-5A37611BDB96}" type="pres">
      <dgm:prSet presAssocID="{19B7CD02-3674-4336-A0F0-EAB053AF83B0}" presName="hierRoot2" presStyleCnt="0">
        <dgm:presLayoutVars>
          <dgm:hierBranch val="init"/>
        </dgm:presLayoutVars>
      </dgm:prSet>
      <dgm:spPr/>
    </dgm:pt>
    <dgm:pt modelId="{2E5EB67E-6907-4E75-BB5B-3EBB66CADAF9}" type="pres">
      <dgm:prSet presAssocID="{19B7CD02-3674-4336-A0F0-EAB053AF83B0}" presName="rootComposite" presStyleCnt="0"/>
      <dgm:spPr/>
    </dgm:pt>
    <dgm:pt modelId="{AE903129-1447-4A77-AA28-CE0DDCDCF857}" type="pres">
      <dgm:prSet presAssocID="{19B7CD02-3674-4336-A0F0-EAB053AF83B0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9D00B64-C89D-4837-96B8-E72170BC0513}" type="pres">
      <dgm:prSet presAssocID="{19B7CD02-3674-4336-A0F0-EAB053AF83B0}" presName="rootConnector" presStyleLbl="node3" presStyleIdx="3" presStyleCnt="6"/>
      <dgm:spPr/>
      <dgm:t>
        <a:bodyPr/>
        <a:lstStyle/>
        <a:p>
          <a:endParaRPr lang="zh-CN" altLang="en-US"/>
        </a:p>
      </dgm:t>
    </dgm:pt>
    <dgm:pt modelId="{FA458A02-4F1D-4958-AEE6-6A55D7F467C3}" type="pres">
      <dgm:prSet presAssocID="{19B7CD02-3674-4336-A0F0-EAB053AF83B0}" presName="hierChild4" presStyleCnt="0"/>
      <dgm:spPr/>
    </dgm:pt>
    <dgm:pt modelId="{7DAA4F0E-0CCE-4DF1-A63F-0457AC0663E9}" type="pres">
      <dgm:prSet presAssocID="{19B7CD02-3674-4336-A0F0-EAB053AF83B0}" presName="hierChild5" presStyleCnt="0"/>
      <dgm:spPr/>
    </dgm:pt>
    <dgm:pt modelId="{ECF46CCC-C04D-42C8-B250-719B4EFDB5E9}" type="pres">
      <dgm:prSet presAssocID="{8F8D5F5A-D802-43FB-9681-8649AF38DB27}" presName="Name37" presStyleLbl="parChTrans1D3" presStyleIdx="4" presStyleCnt="6"/>
      <dgm:spPr/>
      <dgm:t>
        <a:bodyPr/>
        <a:lstStyle/>
        <a:p>
          <a:endParaRPr lang="zh-CN" altLang="en-US"/>
        </a:p>
      </dgm:t>
    </dgm:pt>
    <dgm:pt modelId="{13823F02-F1F6-4DAA-B3EB-2C25996751AC}" type="pres">
      <dgm:prSet presAssocID="{449EE364-12DA-4E67-9B35-F60928C97F0E}" presName="hierRoot2" presStyleCnt="0">
        <dgm:presLayoutVars>
          <dgm:hierBranch val="init"/>
        </dgm:presLayoutVars>
      </dgm:prSet>
      <dgm:spPr/>
    </dgm:pt>
    <dgm:pt modelId="{2AFA851F-E2A9-4CF3-A655-13E0A92AE62B}" type="pres">
      <dgm:prSet presAssocID="{449EE364-12DA-4E67-9B35-F60928C97F0E}" presName="rootComposite" presStyleCnt="0"/>
      <dgm:spPr/>
    </dgm:pt>
    <dgm:pt modelId="{343166BC-86D3-4D27-AF99-FDF982A2CFF7}" type="pres">
      <dgm:prSet presAssocID="{449EE364-12DA-4E67-9B35-F60928C97F0E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B0E1D45-A992-4037-9591-4315B06EE74D}" type="pres">
      <dgm:prSet presAssocID="{449EE364-12DA-4E67-9B35-F60928C97F0E}" presName="rootConnector" presStyleLbl="node3" presStyleIdx="4" presStyleCnt="6"/>
      <dgm:spPr/>
      <dgm:t>
        <a:bodyPr/>
        <a:lstStyle/>
        <a:p>
          <a:endParaRPr lang="zh-CN" altLang="en-US"/>
        </a:p>
      </dgm:t>
    </dgm:pt>
    <dgm:pt modelId="{A3A03C4C-FB01-42CA-81C2-2E12BF45B176}" type="pres">
      <dgm:prSet presAssocID="{449EE364-12DA-4E67-9B35-F60928C97F0E}" presName="hierChild4" presStyleCnt="0"/>
      <dgm:spPr/>
    </dgm:pt>
    <dgm:pt modelId="{1850B016-B405-4656-A4AD-2E68845E6836}" type="pres">
      <dgm:prSet presAssocID="{449EE364-12DA-4E67-9B35-F60928C97F0E}" presName="hierChild5" presStyleCnt="0"/>
      <dgm:spPr/>
    </dgm:pt>
    <dgm:pt modelId="{58C6CDE3-75A7-4332-8E46-2BA8D17A847D}" type="pres">
      <dgm:prSet presAssocID="{BCA9EB6E-0680-4CBB-9C47-A7F5808E46E7}" presName="Name37" presStyleLbl="parChTrans1D3" presStyleIdx="5" presStyleCnt="6"/>
      <dgm:spPr/>
      <dgm:t>
        <a:bodyPr/>
        <a:lstStyle/>
        <a:p>
          <a:endParaRPr lang="zh-CN" altLang="en-US"/>
        </a:p>
      </dgm:t>
    </dgm:pt>
    <dgm:pt modelId="{E5E103AD-9527-4261-A61C-6916C6443C90}" type="pres">
      <dgm:prSet presAssocID="{413AF241-D8C5-428F-9664-038FF68D677E}" presName="hierRoot2" presStyleCnt="0">
        <dgm:presLayoutVars>
          <dgm:hierBranch val="init"/>
        </dgm:presLayoutVars>
      </dgm:prSet>
      <dgm:spPr/>
    </dgm:pt>
    <dgm:pt modelId="{8A00269C-D196-4B89-9278-5683395B2CEA}" type="pres">
      <dgm:prSet presAssocID="{413AF241-D8C5-428F-9664-038FF68D677E}" presName="rootComposite" presStyleCnt="0"/>
      <dgm:spPr/>
    </dgm:pt>
    <dgm:pt modelId="{22BA4B3C-5E2C-4128-94BE-0FEAAA4A60AD}" type="pres">
      <dgm:prSet presAssocID="{413AF241-D8C5-428F-9664-038FF68D677E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ECC18A9-D964-4BC6-B8D6-328B89A03748}" type="pres">
      <dgm:prSet presAssocID="{413AF241-D8C5-428F-9664-038FF68D677E}" presName="rootConnector" presStyleLbl="node3" presStyleIdx="5" presStyleCnt="6"/>
      <dgm:spPr/>
      <dgm:t>
        <a:bodyPr/>
        <a:lstStyle/>
        <a:p>
          <a:endParaRPr lang="zh-CN" altLang="en-US"/>
        </a:p>
      </dgm:t>
    </dgm:pt>
    <dgm:pt modelId="{46537898-580B-4560-B27C-9DAA35D87160}" type="pres">
      <dgm:prSet presAssocID="{413AF241-D8C5-428F-9664-038FF68D677E}" presName="hierChild4" presStyleCnt="0"/>
      <dgm:spPr/>
    </dgm:pt>
    <dgm:pt modelId="{12C5A331-4867-4745-9E56-2E6C35217225}" type="pres">
      <dgm:prSet presAssocID="{413AF241-D8C5-428F-9664-038FF68D677E}" presName="hierChild5" presStyleCnt="0"/>
      <dgm:spPr/>
    </dgm:pt>
    <dgm:pt modelId="{7CC9062B-1C08-435A-91AC-1E9F107B394C}" type="pres">
      <dgm:prSet presAssocID="{E23308FD-383F-4B3F-8ED8-679443E80F96}" presName="hierChild5" presStyleCnt="0"/>
      <dgm:spPr/>
    </dgm:pt>
    <dgm:pt modelId="{37850B3C-5697-48EE-BD53-3F3AA71A19F5}" type="pres">
      <dgm:prSet presAssocID="{34BE7257-3A0C-45A4-B348-E50566BB7F15}" presName="hierChild3" presStyleCnt="0"/>
      <dgm:spPr/>
    </dgm:pt>
  </dgm:ptLst>
  <dgm:cxnLst>
    <dgm:cxn modelId="{8226DD85-934C-42DF-8B76-86528813867A}" type="presOf" srcId="{823A6D48-F8FF-481C-9CF3-9E9D2EFAD6C2}" destId="{E5B7F6CE-BC7B-4271-A830-63E28602D85C}" srcOrd="0" destOrd="0" presId="urn:microsoft.com/office/officeart/2005/8/layout/orgChart1#1"/>
    <dgm:cxn modelId="{3EEF3D74-B317-45E7-94D3-EB3AEC1F75D7}" type="presOf" srcId="{601A30FA-4D2A-4D4A-871D-7752F514DEE7}" destId="{B17782DB-E425-4D3E-9EE4-47D268C2DFA7}" srcOrd="1" destOrd="0" presId="urn:microsoft.com/office/officeart/2005/8/layout/orgChart1#1"/>
    <dgm:cxn modelId="{AD5C9B4E-E52C-402F-BAA7-2D4D4869DA4C}" type="presOf" srcId="{1D5FB0FD-3BCA-4EE3-BC51-1A802584C9EC}" destId="{9D398041-3DFF-42FC-A254-DE2F0074FEC7}" srcOrd="0" destOrd="0" presId="urn:microsoft.com/office/officeart/2005/8/layout/orgChart1#1"/>
    <dgm:cxn modelId="{D1A2AF1F-40EE-4EE6-9A3B-F35641336C9B}" type="presOf" srcId="{87A97AF3-9E35-4BBC-A615-77B8EE544872}" destId="{8E2A505B-8C58-410B-9684-AADBE6D76DD2}" srcOrd="0" destOrd="0" presId="urn:microsoft.com/office/officeart/2005/8/layout/orgChart1#1"/>
    <dgm:cxn modelId="{E7CE2887-19F1-4637-8987-B9EBEABE013D}" type="presOf" srcId="{34649E3E-03AD-412F-BF2E-7122B2F4CA05}" destId="{52260DEC-CA40-4226-BA64-7A118892F311}" srcOrd="0" destOrd="0" presId="urn:microsoft.com/office/officeart/2005/8/layout/orgChart1#1"/>
    <dgm:cxn modelId="{08F51FB4-F2D9-4C01-801A-BEB303CC1D90}" type="presOf" srcId="{601A30FA-4D2A-4D4A-871D-7752F514DEE7}" destId="{2DA0CBF7-3ADF-44C9-A9E9-F1C96CE71947}" srcOrd="0" destOrd="0" presId="urn:microsoft.com/office/officeart/2005/8/layout/orgChart1#1"/>
    <dgm:cxn modelId="{AA141D65-B60E-482E-90E8-8C0D48892126}" type="presOf" srcId="{246D3AA9-D6FB-4D12-A877-0E8B7A2A3F16}" destId="{EF7819C1-0198-4920-8139-4881505828E0}" srcOrd="0" destOrd="0" presId="urn:microsoft.com/office/officeart/2005/8/layout/orgChart1#1"/>
    <dgm:cxn modelId="{0E4F8376-B496-4145-B5E7-5A26CE3007F6}" srcId="{99620B1E-FA45-4321-8381-BD0A848521E3}" destId="{D8A4C5ED-C46B-413E-BB6E-BF014BD4E1DA}" srcOrd="1" destOrd="0" parTransId="{5C6BCF75-2AC7-48A0-BEFD-D275B24FAD24}" sibTransId="{65CB08EB-74F0-473C-982F-92E9ECA6C9FA}"/>
    <dgm:cxn modelId="{540AD368-2398-4720-A4DA-D2E36C6C4CB9}" type="presOf" srcId="{74201FFE-DAF8-4BB9-9B23-F79E9E346508}" destId="{83A36E1F-691D-4AE3-A980-F54501FED926}" srcOrd="1" destOrd="0" presId="urn:microsoft.com/office/officeart/2005/8/layout/orgChart1#1"/>
    <dgm:cxn modelId="{6B7E1CE1-A05C-4E62-9ADF-3329ED6D7F91}" type="presOf" srcId="{9CEA9DBC-051A-4933-A010-CC2F3403CC4A}" destId="{9B736A68-71D0-4E34-AF1F-9EF888201F2C}" srcOrd="0" destOrd="0" presId="urn:microsoft.com/office/officeart/2005/8/layout/orgChart1#1"/>
    <dgm:cxn modelId="{69232C20-29A5-4FD1-AEDF-DE3750E70CB7}" type="presOf" srcId="{4D7640EA-06E1-4D02-9DFE-6F0A91D8CD9B}" destId="{1F856ED6-9FC9-4C16-8327-32DA9742CF88}" srcOrd="0" destOrd="0" presId="urn:microsoft.com/office/officeart/2005/8/layout/orgChart1#1"/>
    <dgm:cxn modelId="{939BB8F4-12D7-47A3-B0B1-E0AF3CB9C6C1}" type="presOf" srcId="{F637D011-5DD1-418C-A35F-B96A97D1C19C}" destId="{E272DE5A-98A9-4D4B-B89E-77BAE77A7168}" srcOrd="0" destOrd="0" presId="urn:microsoft.com/office/officeart/2005/8/layout/orgChart1#1"/>
    <dgm:cxn modelId="{B77CF5D8-28FD-4EE7-A3B3-CC27FBB95C1D}" type="presOf" srcId="{25CA264E-F9B9-4DD1-AF55-E9EAE888FC9D}" destId="{ADD94CD6-F470-4200-B80A-77B9596152D7}" srcOrd="1" destOrd="0" presId="urn:microsoft.com/office/officeart/2005/8/layout/orgChart1#1"/>
    <dgm:cxn modelId="{810E8221-98A0-4880-8244-AD3A1A06B2BE}" type="presOf" srcId="{19B7CD02-3674-4336-A0F0-EAB053AF83B0}" destId="{09D00B64-C89D-4837-96B8-E72170BC0513}" srcOrd="1" destOrd="0" presId="urn:microsoft.com/office/officeart/2005/8/layout/orgChart1#1"/>
    <dgm:cxn modelId="{0E864BBF-434F-4E1E-924E-B8B1244148F4}" type="presOf" srcId="{E7D2860E-53A2-4573-A236-2E0075B8B5C1}" destId="{385ECCD8-09F7-48B0-85D1-AE6459445C16}" srcOrd="1" destOrd="0" presId="urn:microsoft.com/office/officeart/2005/8/layout/orgChart1#1"/>
    <dgm:cxn modelId="{DB6A5496-2B88-4CE5-9498-DD3B7B64696B}" srcId="{B89CD052-C321-4ED0-8B3E-AD9BF5647C82}" destId="{F637D011-5DD1-418C-A35F-B96A97D1C19C}" srcOrd="3" destOrd="0" parTransId="{7D5A7D29-F436-4607-AC1B-ED339F2D9E58}" sibTransId="{DF11E15A-9BCC-4FF1-B341-CC8222473904}"/>
    <dgm:cxn modelId="{E640FC30-B554-4411-ACCC-10867A812A49}" type="presOf" srcId="{35B7E8E7-D403-48A3-A046-E3558EC74D7E}" destId="{BF8F90C7-7408-4815-ACFE-47CECA29B994}" srcOrd="1" destOrd="0" presId="urn:microsoft.com/office/officeart/2005/8/layout/orgChart1#1"/>
    <dgm:cxn modelId="{CC96E2CD-BE9D-465E-95F0-F5393D2F20DD}" type="presOf" srcId="{34649E3E-03AD-412F-BF2E-7122B2F4CA05}" destId="{F9DE9BAE-A838-442A-A8E9-6FE83B94550E}" srcOrd="1" destOrd="0" presId="urn:microsoft.com/office/officeart/2005/8/layout/orgChart1#1"/>
    <dgm:cxn modelId="{4E3FF6CC-04D1-4706-947A-FC4D05AC70D2}" type="presOf" srcId="{90236F20-D103-4AC6-893A-DC093E7ECA79}" destId="{2979FBA5-E0AE-4BC6-B2FA-4C979B163566}" srcOrd="1" destOrd="0" presId="urn:microsoft.com/office/officeart/2005/8/layout/orgChart1#1"/>
    <dgm:cxn modelId="{2F1C0247-5070-4E98-B27C-D74F2B3A8A0C}" type="presOf" srcId="{4A92E97E-166F-48DA-8DA3-AB77901C6266}" destId="{E2915D18-E877-49E7-BD74-2BFAE0950E2C}" srcOrd="1" destOrd="0" presId="urn:microsoft.com/office/officeart/2005/8/layout/orgChart1#1"/>
    <dgm:cxn modelId="{7F654EBB-4BE7-4990-978B-FECEB66A97D6}" type="presOf" srcId="{CE90D822-CE72-4CF6-B716-EA085F8646F9}" destId="{55B5C6A9-5406-41BC-954A-12FF105595AB}" srcOrd="1" destOrd="0" presId="urn:microsoft.com/office/officeart/2005/8/layout/orgChart1#1"/>
    <dgm:cxn modelId="{409A4A1B-837E-4757-87BD-0E9DAC9A4AEE}" srcId="{D3B497E3-2E0A-4393-8D44-16E34E77F6FA}" destId="{B89CD052-C321-4ED0-8B3E-AD9BF5647C82}" srcOrd="0" destOrd="0" parTransId="{DA8EA114-B3D5-459A-BE32-D49FAA44CEB0}" sibTransId="{9E0410E1-0846-41A3-84AD-8557B7317853}"/>
    <dgm:cxn modelId="{DE2BF21B-4EFC-4F0D-BADD-9CEC82BD134D}" type="presOf" srcId="{B8ECC633-F1D1-4238-BEAF-0B84B7E16D6C}" destId="{B2630926-4253-4441-AE91-77443CD7E570}" srcOrd="0" destOrd="0" presId="urn:microsoft.com/office/officeart/2005/8/layout/orgChart1#1"/>
    <dgm:cxn modelId="{16147583-C27B-45F4-8469-F2FA95AAED78}" type="presOf" srcId="{35B7E8E7-D403-48A3-A046-E3558EC74D7E}" destId="{ACD5191A-6D3E-49A3-B266-BCCF6B74B122}" srcOrd="0" destOrd="0" presId="urn:microsoft.com/office/officeart/2005/8/layout/orgChart1#1"/>
    <dgm:cxn modelId="{E96F574A-21CF-4224-8C09-76A58AAE513B}" type="presOf" srcId="{74201FFE-DAF8-4BB9-9B23-F79E9E346508}" destId="{42840C43-0EA7-4441-9615-925F3479CBEA}" srcOrd="0" destOrd="0" presId="urn:microsoft.com/office/officeart/2005/8/layout/orgChart1#1"/>
    <dgm:cxn modelId="{3757EAC2-A732-4694-B135-1D128D11BF7F}" type="presOf" srcId="{B89CD052-C321-4ED0-8B3E-AD9BF5647C82}" destId="{F5C1C72D-33DC-4B13-A3CA-87247F1DFBBE}" srcOrd="0" destOrd="0" presId="urn:microsoft.com/office/officeart/2005/8/layout/orgChart1#1"/>
    <dgm:cxn modelId="{05E859F7-95FB-4C22-93BB-0C2DB55D6132}" type="presOf" srcId="{C0E57ECB-BC72-4C61-824C-8D47A8D7E994}" destId="{805708BE-D20D-42FA-8B41-E48251043C29}" srcOrd="0" destOrd="0" presId="urn:microsoft.com/office/officeart/2005/8/layout/orgChart1#1"/>
    <dgm:cxn modelId="{28B09B99-2937-4CBE-A8F7-060B4C04DE78}" type="presOf" srcId="{99620B1E-FA45-4321-8381-BD0A848521E3}" destId="{6E004803-2532-4900-A663-840967D09D81}" srcOrd="1" destOrd="0" presId="urn:microsoft.com/office/officeart/2005/8/layout/orgChart1#1"/>
    <dgm:cxn modelId="{F44B31C2-003D-40E6-B783-DEF815CAD9C6}" type="presOf" srcId="{CE90D822-CE72-4CF6-B716-EA085F8646F9}" destId="{B41C342C-AF10-4E58-82E7-87A9D3C03138}" srcOrd="0" destOrd="0" presId="urn:microsoft.com/office/officeart/2005/8/layout/orgChart1#1"/>
    <dgm:cxn modelId="{EC800BD9-D566-4B2C-8822-A2CAC0B5FC12}" type="presOf" srcId="{25CA264E-F9B9-4DD1-AF55-E9EAE888FC9D}" destId="{081FFA6D-C687-4ABE-8E1F-A9E1DED97A4C}" srcOrd="0" destOrd="0" presId="urn:microsoft.com/office/officeart/2005/8/layout/orgChart1#1"/>
    <dgm:cxn modelId="{9319FB86-950C-4726-8C19-03D477CD2DE8}" srcId="{99620B1E-FA45-4321-8381-BD0A848521E3}" destId="{35B7E8E7-D403-48A3-A046-E3558EC74D7E}" srcOrd="2" destOrd="0" parTransId="{34DF9196-E6B5-4E0A-8C52-1A2DE99FCAA4}" sibTransId="{938D6546-41AE-44E8-9C29-B8207047DC19}"/>
    <dgm:cxn modelId="{0B33F9B9-09E7-4839-9FFF-D3A64CB39A2E}" type="presOf" srcId="{5EA9C729-62EE-4277-AE15-E2C983C3E5AF}" destId="{0A19F3AB-F9A3-4C92-B5E9-9C5A01B4B6F7}" srcOrd="0" destOrd="0" presId="urn:microsoft.com/office/officeart/2005/8/layout/orgChart1#1"/>
    <dgm:cxn modelId="{BF470E04-D837-43E6-B65C-626CB4A9CCA2}" type="presOf" srcId="{C0FD389E-D03D-4453-A05D-FCD68CDCD661}" destId="{14C74574-B2B5-4D94-A060-FE89ACEFF670}" srcOrd="0" destOrd="0" presId="urn:microsoft.com/office/officeart/2005/8/layout/orgChart1#1"/>
    <dgm:cxn modelId="{A33F2356-96E9-4AB3-901A-030BB0F09A72}" type="presOf" srcId="{449EE364-12DA-4E67-9B35-F60928C97F0E}" destId="{343166BC-86D3-4D27-AF99-FDF982A2CFF7}" srcOrd="0" destOrd="0" presId="urn:microsoft.com/office/officeart/2005/8/layout/orgChart1#1"/>
    <dgm:cxn modelId="{81D1E76F-D915-480E-93E6-E1132153FC92}" type="presOf" srcId="{E5E2853F-96A5-4371-94E0-3F3718ECB251}" destId="{F832479F-9C79-476A-BDE5-78419381E307}" srcOrd="0" destOrd="0" presId="urn:microsoft.com/office/officeart/2005/8/layout/orgChart1#1"/>
    <dgm:cxn modelId="{BC596795-0CBE-464F-93BA-91B19EBAA770}" type="presOf" srcId="{14CCCE51-491A-49C6-90D5-94841944EEF4}" destId="{E96B265F-8BFA-4B9A-868E-FB2137712F38}" srcOrd="0" destOrd="0" presId="urn:microsoft.com/office/officeart/2005/8/layout/orgChart1#1"/>
    <dgm:cxn modelId="{72412CB4-F8DA-41C5-80B7-FC7C78BAF30D}" type="presOf" srcId="{F9D3F7BD-38E8-4E3E-A939-72AA7DB099FE}" destId="{7DCF26FF-C6B0-4379-8F3E-A45A0FCB3498}" srcOrd="1" destOrd="0" presId="urn:microsoft.com/office/officeart/2005/8/layout/orgChart1#1"/>
    <dgm:cxn modelId="{E151F1FD-48AB-448F-99BD-C5D1F1ED3F0E}" type="presOf" srcId="{20A01C23-5E18-47F2-B293-DB13CE09740C}" destId="{095EA23D-065A-44E7-840E-D0DA5368DE7B}" srcOrd="0" destOrd="0" presId="urn:microsoft.com/office/officeart/2005/8/layout/orgChart1#1"/>
    <dgm:cxn modelId="{0F0ABA51-E563-4C78-A76E-F697E0699019}" srcId="{C0E57ECB-BC72-4C61-824C-8D47A8D7E994}" destId="{34649E3E-03AD-412F-BF2E-7122B2F4CA05}" srcOrd="1" destOrd="0" parTransId="{C9DF4A85-DABB-4599-B6A0-F03B73A1281F}" sibTransId="{E73E20B6-BF26-4A8E-9E1F-1E65CD4A2F04}"/>
    <dgm:cxn modelId="{C4BE4D64-EDD8-4754-B38B-A87897613C80}" srcId="{E23308FD-383F-4B3F-8ED8-679443E80F96}" destId="{19B7CD02-3674-4336-A0F0-EAB053AF83B0}" srcOrd="3" destOrd="0" parTransId="{75550460-A57E-430A-95A8-5E52C9751BDB}" sibTransId="{7ACA957A-987E-4DFD-8774-B914F044D9EC}"/>
    <dgm:cxn modelId="{D8073424-CD20-469A-9108-5DAFB77DE75E}" type="presOf" srcId="{E23308FD-383F-4B3F-8ED8-679443E80F96}" destId="{8B86B885-CF24-47C6-8A20-B7E988D23CAD}" srcOrd="1" destOrd="0" presId="urn:microsoft.com/office/officeart/2005/8/layout/orgChart1#1"/>
    <dgm:cxn modelId="{8AD6794F-0790-47A9-A139-3646F3202BB4}" type="presOf" srcId="{221772F7-ED40-44F1-A25E-4201E4BA906F}" destId="{E5106098-A71B-4862-9134-4472A8EA5CF8}" srcOrd="0" destOrd="0" presId="urn:microsoft.com/office/officeart/2005/8/layout/orgChart1#1"/>
    <dgm:cxn modelId="{D25D3320-067D-43B5-933B-F65BD737D7A7}" type="presOf" srcId="{FBC425DA-601E-48F1-A60D-64F4E6ED1810}" destId="{6412D262-6DF1-4F2A-9A40-29C71F855396}" srcOrd="0" destOrd="0" presId="urn:microsoft.com/office/officeart/2005/8/layout/orgChart1#1"/>
    <dgm:cxn modelId="{BC489DF9-322B-4B9F-B9AB-1676946CF86A}" srcId="{74201FFE-DAF8-4BB9-9B23-F79E9E346508}" destId="{99620B1E-FA45-4321-8381-BD0A848521E3}" srcOrd="1" destOrd="0" parTransId="{E5E2853F-96A5-4371-94E0-3F3718ECB251}" sibTransId="{24F30E63-E793-400C-966A-59D6FD9AF9A5}"/>
    <dgm:cxn modelId="{8B2BD2E6-7BA5-4523-A05C-70D84CFFEF00}" type="presOf" srcId="{DA8EA114-B3D5-459A-BE32-D49FAA44CEB0}" destId="{3D36A6AB-022F-4687-9B57-50FF7F861918}" srcOrd="0" destOrd="0" presId="urn:microsoft.com/office/officeart/2005/8/layout/orgChart1#1"/>
    <dgm:cxn modelId="{06C4C100-7F51-421F-A8E0-3318A18FBD3E}" srcId="{34BE7257-3A0C-45A4-B348-E50566BB7F15}" destId="{E23308FD-383F-4B3F-8ED8-679443E80F96}" srcOrd="1" destOrd="0" parTransId="{A9ABDA6F-2033-4DF1-A429-7D6FDC37C082}" sibTransId="{FE453A47-49E0-4E81-85E5-6BE042D5E3C8}"/>
    <dgm:cxn modelId="{80668338-3906-4F0C-858B-1FDAB9F7C133}" srcId="{C0E57ECB-BC72-4C61-824C-8D47A8D7E994}" destId="{F75C77C8-BE5A-4F23-90CB-A0A057F5CD5E}" srcOrd="3" destOrd="0" parTransId="{4D7640EA-06E1-4D02-9DFE-6F0A91D8CD9B}" sibTransId="{4638D38F-CF9A-46EE-9F46-3015D4A7672A}"/>
    <dgm:cxn modelId="{B42F789B-AE4B-47CC-AE2D-837CC4D1A685}" type="presOf" srcId="{E23308FD-383F-4B3F-8ED8-679443E80F96}" destId="{47C227D6-48D2-4B02-87A3-9E8DE63B49C3}" srcOrd="0" destOrd="0" presId="urn:microsoft.com/office/officeart/2005/8/layout/orgChart1#1"/>
    <dgm:cxn modelId="{66F9D600-B414-4B79-B1FF-47F788E688BB}" type="presOf" srcId="{E7D2860E-53A2-4573-A236-2E0075B8B5C1}" destId="{421BF501-4604-49FF-A8E4-3499C51C37DC}" srcOrd="0" destOrd="0" presId="urn:microsoft.com/office/officeart/2005/8/layout/orgChart1#1"/>
    <dgm:cxn modelId="{2D570E60-2924-4AE4-BB83-BF38437F9B92}" type="presOf" srcId="{D3B497E3-2E0A-4393-8D44-16E34E77F6FA}" destId="{353DC1EC-9902-4E18-87DD-9CAAFC393027}" srcOrd="1" destOrd="0" presId="urn:microsoft.com/office/officeart/2005/8/layout/orgChart1#1"/>
    <dgm:cxn modelId="{29ECC384-0E6C-4B3B-A68E-A6CC55A1FC15}" type="presOf" srcId="{57E02016-92C3-4A43-B7A1-89A733BAAEBA}" destId="{99A2C4D7-F41C-450C-BE48-E837E0440A69}" srcOrd="0" destOrd="0" presId="urn:microsoft.com/office/officeart/2005/8/layout/orgChart1#1"/>
    <dgm:cxn modelId="{5AA18A7A-94E6-4F89-9989-EA7D92AD8333}" srcId="{74201FFE-DAF8-4BB9-9B23-F79E9E346508}" destId="{601A30FA-4D2A-4D4A-871D-7752F514DEE7}" srcOrd="0" destOrd="0" parTransId="{3FC5B4DB-3A6E-4957-BFC6-D3D8DFA7DCFD}" sibTransId="{C32F8E55-C995-4495-9229-08258E1CD94B}"/>
    <dgm:cxn modelId="{0A9983F7-779C-4C62-8445-39BB1DAE09F5}" type="presOf" srcId="{C9DF4A85-DABB-4599-B6A0-F03B73A1281F}" destId="{2675BC35-A7AC-46AD-8877-E4F70FF187C8}" srcOrd="0" destOrd="0" presId="urn:microsoft.com/office/officeart/2005/8/layout/orgChart1#1"/>
    <dgm:cxn modelId="{8A6C096C-D9EB-4F94-8F12-FA02D8B0EFA1}" type="presOf" srcId="{3FC5B4DB-3A6E-4957-BFC6-D3D8DFA7DCFD}" destId="{62B203D9-6ACD-4265-A8B2-1E9A255A5946}" srcOrd="0" destOrd="0" presId="urn:microsoft.com/office/officeart/2005/8/layout/orgChart1#1"/>
    <dgm:cxn modelId="{47BA424A-B103-4CFC-B30B-96682199870B}" type="presOf" srcId="{347B17B3-A93B-4328-AA5F-207856D9F7AD}" destId="{30A3E173-41F3-49C9-ADEA-9E781F66E5C6}" srcOrd="1" destOrd="0" presId="urn:microsoft.com/office/officeart/2005/8/layout/orgChart1#1"/>
    <dgm:cxn modelId="{EF5AF340-4CE8-47D9-9AC2-2E129EB8E7A5}" type="presOf" srcId="{F9D3F7BD-38E8-4E3E-A939-72AA7DB099FE}" destId="{C0D44E72-16A1-43EC-AD9B-88C87BF9400D}" srcOrd="0" destOrd="0" presId="urn:microsoft.com/office/officeart/2005/8/layout/orgChart1#1"/>
    <dgm:cxn modelId="{DE653370-76A6-4DD6-B495-3BC006BA40FB}" srcId="{34BE7257-3A0C-45A4-B348-E50566BB7F15}" destId="{152CC222-7020-4D91-A844-83AF170115AC}" srcOrd="0" destOrd="0" parTransId="{9CEA9DBC-051A-4933-A010-CC2F3403CC4A}" sibTransId="{C53D79B6-2B9F-4786-AE71-BF7DBFD7AEF2}"/>
    <dgm:cxn modelId="{8106F726-C42E-4F45-B0F1-E6AD4918BA4B}" srcId="{C0E57ECB-BC72-4C61-824C-8D47A8D7E994}" destId="{6B7A594F-79C6-4AB9-9676-73E4B60093DC}" srcOrd="2" destOrd="0" parTransId="{F41F407A-9421-42D3-BD17-EBD811823B62}" sibTransId="{4E84ED41-1E9E-4B76-95CA-AEE9F63F7668}"/>
    <dgm:cxn modelId="{B4B1D967-5770-4FFE-8E83-D6E6AC0D2330}" srcId="{17F45A8B-9ABA-4B68-A8BC-2FF3CA06D89E}" destId="{246D3AA9-D6FB-4D12-A877-0E8B7A2A3F16}" srcOrd="0" destOrd="0" parTransId="{3BCD3B7E-C659-43B8-8581-660A887857DA}" sibTransId="{B6C22010-8807-4EE0-BE45-FCF1795A0DE8}"/>
    <dgm:cxn modelId="{7B0563CF-8CAF-4D17-A20A-81BD661B018D}" type="presOf" srcId="{413AF241-D8C5-428F-9664-038FF68D677E}" destId="{22BA4B3C-5E2C-4128-94BE-0FEAAA4A60AD}" srcOrd="0" destOrd="0" presId="urn:microsoft.com/office/officeart/2005/8/layout/orgChart1#1"/>
    <dgm:cxn modelId="{62B1EB57-3013-42C1-AAF9-C0AAC91E8E3E}" type="presOf" srcId="{F75C77C8-BE5A-4F23-90CB-A0A057F5CD5E}" destId="{850B6DBB-0672-4882-849C-D37B04F2618B}" srcOrd="1" destOrd="0" presId="urn:microsoft.com/office/officeart/2005/8/layout/orgChart1#1"/>
    <dgm:cxn modelId="{0ECD7CD2-D961-4695-BE13-15E84B51BC2C}" srcId="{C0E57ECB-BC72-4C61-824C-8D47A8D7E994}" destId="{2F16C975-5453-46FF-ABEE-71BF485BB068}" srcOrd="0" destOrd="0" parTransId="{C0FD389E-D03D-4453-A05D-FCD68CDCD661}" sibTransId="{134CC65E-8FFA-49D3-B752-D4C8C048A57C}"/>
    <dgm:cxn modelId="{122946BA-4095-48E8-95DD-73B18EB9BD9E}" type="presOf" srcId="{BCA9EB6E-0680-4CBB-9C47-A7F5808E46E7}" destId="{58C6CDE3-75A7-4332-8E46-2BA8D17A847D}" srcOrd="0" destOrd="0" presId="urn:microsoft.com/office/officeart/2005/8/layout/orgChart1#1"/>
    <dgm:cxn modelId="{AF31BA49-4A4E-4BCA-AA0F-B91EB0AE2689}" type="presOf" srcId="{347B17B3-A93B-4328-AA5F-207856D9F7AD}" destId="{85CE82F8-1EE9-4D85-B7AF-4A19B56F1CEE}" srcOrd="0" destOrd="0" presId="urn:microsoft.com/office/officeart/2005/8/layout/orgChart1#1"/>
    <dgm:cxn modelId="{EFCAA4A8-2384-4B65-B59E-CD239809B680}" type="presOf" srcId="{3BCD3B7E-C659-43B8-8581-660A887857DA}" destId="{722558C2-773C-4CED-9BD0-FCCD8D5C0B04}" srcOrd="0" destOrd="0" presId="urn:microsoft.com/office/officeart/2005/8/layout/orgChart1#1"/>
    <dgm:cxn modelId="{54D433B3-1039-471F-8979-D99CF442DA1D}" type="presOf" srcId="{152CC222-7020-4D91-A844-83AF170115AC}" destId="{73A2F2A2-2F13-4A2C-B5D0-5811B912261C}" srcOrd="1" destOrd="0" presId="urn:microsoft.com/office/officeart/2005/8/layout/orgChart1#1"/>
    <dgm:cxn modelId="{43F82A37-CC34-475D-8483-6E21196844AA}" type="presOf" srcId="{99620B1E-FA45-4321-8381-BD0A848521E3}" destId="{31D3F72F-E5AE-441E-859D-BBB9F5305F5A}" srcOrd="0" destOrd="0" presId="urn:microsoft.com/office/officeart/2005/8/layout/orgChart1#1"/>
    <dgm:cxn modelId="{7FEC848B-F4B5-476D-9638-C0E024D552D7}" type="presOf" srcId="{F75C77C8-BE5A-4F23-90CB-A0A057F5CD5E}" destId="{04C3F2F5-DA65-45C1-8CB5-2D0CE9472C01}" srcOrd="0" destOrd="0" presId="urn:microsoft.com/office/officeart/2005/8/layout/orgChart1#1"/>
    <dgm:cxn modelId="{4683AD8D-D572-4612-8651-1ADD208FC659}" type="presOf" srcId="{34BE7257-3A0C-45A4-B348-E50566BB7F15}" destId="{F78A6F7F-CE30-4A48-A03E-5778EF541B99}" srcOrd="0" destOrd="0" presId="urn:microsoft.com/office/officeart/2005/8/layout/orgChart1#1"/>
    <dgm:cxn modelId="{0990DE00-AB1E-4BA0-93F7-3914F8B67492}" type="presOf" srcId="{34BE7257-3A0C-45A4-B348-E50566BB7F15}" destId="{1E7C5103-26BA-4C54-AC4F-C822675B579A}" srcOrd="1" destOrd="0" presId="urn:microsoft.com/office/officeart/2005/8/layout/orgChart1#1"/>
    <dgm:cxn modelId="{2A47F989-01FC-46A9-94B2-093590F96A8E}" type="presOf" srcId="{34DF9196-E6B5-4E0A-8C52-1A2DE99FCAA4}" destId="{1F038B9D-E584-46AE-BAE8-F9A8B06B999F}" srcOrd="0" destOrd="0" presId="urn:microsoft.com/office/officeart/2005/8/layout/orgChart1#1"/>
    <dgm:cxn modelId="{87407C0F-431E-4047-BFA2-49C5D867EF2B}" srcId="{601A30FA-4D2A-4D4A-871D-7752F514DEE7}" destId="{E7D2860E-53A2-4573-A236-2E0075B8B5C1}" srcOrd="1" destOrd="0" parTransId="{FBC425DA-601E-48F1-A60D-64F4E6ED1810}" sibTransId="{5566F892-B96A-4908-BD70-EF358777CE5E}"/>
    <dgm:cxn modelId="{51B806C9-B4A8-470E-9D75-14098FE605D6}" srcId="{17F45A8B-9ABA-4B68-A8BC-2FF3CA06D89E}" destId="{C22BBC87-2D52-4F6C-8C5D-C957883C4F3A}" srcOrd="2" destOrd="0" parTransId="{5EA9C729-62EE-4277-AE15-E2C983C3E5AF}" sibTransId="{F6251C54-EAFC-48E5-8732-0D17541C289E}"/>
    <dgm:cxn modelId="{6F4B682E-BE6A-415E-BDF1-F6F4CFCFE36E}" type="presOf" srcId="{90236F20-D103-4AC6-893A-DC093E7ECA79}" destId="{93354247-36C1-43F6-B091-FD865DDF6647}" srcOrd="0" destOrd="0" presId="urn:microsoft.com/office/officeart/2005/8/layout/orgChart1#1"/>
    <dgm:cxn modelId="{02DF6990-2CB0-4FEA-B2B8-2585CD8C276F}" srcId="{99620B1E-FA45-4321-8381-BD0A848521E3}" destId="{347B17B3-A93B-4328-AA5F-207856D9F7AD}" srcOrd="0" destOrd="0" parTransId="{C07E8F9B-1ED1-41AC-AFA6-8BDF7CF0715C}" sibTransId="{DB98059C-3B60-4806-A479-5A29C0239325}"/>
    <dgm:cxn modelId="{F692C732-CBD4-4F22-B6B0-97CD7414B6F8}" type="presOf" srcId="{7133F7FC-61DA-46E1-B28C-E006E9C408FC}" destId="{77AC479C-03C4-4A9E-9306-8CB7A53E6C64}" srcOrd="0" destOrd="0" presId="urn:microsoft.com/office/officeart/2005/8/layout/orgChart1#1"/>
    <dgm:cxn modelId="{6F016403-BD4B-4023-BD1C-690826BB15F9}" type="presOf" srcId="{B1560542-B4B6-47BF-805E-7FCAAFEDF0B0}" destId="{AC96DECF-09C2-4609-9CC6-EB8BD2B1C23E}" srcOrd="0" destOrd="0" presId="urn:microsoft.com/office/officeart/2005/8/layout/orgChart1#1"/>
    <dgm:cxn modelId="{79F478EA-DD11-4F60-A119-F22452ACC9D9}" srcId="{99620B1E-FA45-4321-8381-BD0A848521E3}" destId="{CE90D822-CE72-4CF6-B716-EA085F8646F9}" srcOrd="3" destOrd="0" parTransId="{4ED93BA9-8FE9-4803-8A93-94F935160B40}" sibTransId="{68BBF14A-42C9-494E-899C-2A4E13375266}"/>
    <dgm:cxn modelId="{664F0CEB-0BF8-428F-A273-4820A2E18AE1}" type="presOf" srcId="{D3B497E3-2E0A-4393-8D44-16E34E77F6FA}" destId="{7B342F0B-0C00-417D-9840-AC9302C69EDA}" srcOrd="0" destOrd="0" presId="urn:microsoft.com/office/officeart/2005/8/layout/orgChart1#1"/>
    <dgm:cxn modelId="{C8167F96-D097-4C26-8CEC-B72537FF48E2}" type="presOf" srcId="{C22BBC87-2D52-4F6C-8C5D-C957883C4F3A}" destId="{F1EE2DD1-40CE-4678-B02B-FCCB4F45D905}" srcOrd="0" destOrd="0" presId="urn:microsoft.com/office/officeart/2005/8/layout/orgChart1#1"/>
    <dgm:cxn modelId="{9630A005-A7C1-46A1-98FC-918AF8B587CF}" type="presOf" srcId="{449EE364-12DA-4E67-9B35-F60928C97F0E}" destId="{CB0E1D45-A992-4037-9591-4315B06EE74D}" srcOrd="1" destOrd="0" presId="urn:microsoft.com/office/officeart/2005/8/layout/orgChart1#1"/>
    <dgm:cxn modelId="{53548D92-6781-4259-9691-E5B850583439}" type="presOf" srcId="{6B7A594F-79C6-4AB9-9676-73E4B60093DC}" destId="{7B5CD29A-9578-4C25-9A52-C6A0A74423E6}" srcOrd="1" destOrd="0" presId="urn:microsoft.com/office/officeart/2005/8/layout/orgChart1#1"/>
    <dgm:cxn modelId="{7356CB77-CDCE-49B5-BB9E-AE7B7851F598}" type="presOf" srcId="{C22BBC87-2D52-4F6C-8C5D-C957883C4F3A}" destId="{CD97F95F-3F13-411F-ADCF-232232953D94}" srcOrd="1" destOrd="0" presId="urn:microsoft.com/office/officeart/2005/8/layout/orgChart1#1"/>
    <dgm:cxn modelId="{80159EEA-DFCA-4A32-AC34-B692BC6C15F7}" type="presOf" srcId="{7104EB30-AAC6-479F-A8B5-059137CA0806}" destId="{B633D5F9-3A61-4A51-8FB6-39ABBCB2DD4D}" srcOrd="0" destOrd="0" presId="urn:microsoft.com/office/officeart/2005/8/layout/orgChart1#1"/>
    <dgm:cxn modelId="{7D89BA24-924B-4ED5-B5B2-A32E205B254B}" srcId="{17F45A8B-9ABA-4B68-A8BC-2FF3CA06D89E}" destId="{25CA264E-F9B9-4DD1-AF55-E9EAE888FC9D}" srcOrd="1" destOrd="0" parTransId="{87A97AF3-9E35-4BBC-A615-77B8EE544872}" sibTransId="{3F87E4F5-068C-498D-BDE2-B36E2C519831}"/>
    <dgm:cxn modelId="{A24EE30A-FB31-4F4A-B923-220F10607483}" type="presOf" srcId="{2F16C975-5453-46FF-ABEE-71BF485BB068}" destId="{A492F8D7-9FDD-401D-9D48-1FD1D7E71397}" srcOrd="1" destOrd="0" presId="urn:microsoft.com/office/officeart/2005/8/layout/orgChart1#1"/>
    <dgm:cxn modelId="{1EBA8B9F-B2A1-4DD9-AE77-EB5F0A349608}" type="presOf" srcId="{FE4609C1-D2CD-44CA-9ED2-23FFD590CDA5}" destId="{B209CEB7-D2C3-49BF-90EE-400ED12C50B9}" srcOrd="1" destOrd="0" presId="urn:microsoft.com/office/officeart/2005/8/layout/orgChart1#1"/>
    <dgm:cxn modelId="{57CDC795-9FA4-45C7-B862-A5AF67557F51}" srcId="{D3B497E3-2E0A-4393-8D44-16E34E77F6FA}" destId="{74201FFE-DAF8-4BB9-9B23-F79E9E346508}" srcOrd="1" destOrd="0" parTransId="{823A6D48-F8FF-481C-9CF3-9E9D2EFAD6C2}" sibTransId="{D88E8614-2144-4C07-9BA4-F7BE3B7F03A9}"/>
    <dgm:cxn modelId="{B942E924-B1FA-4A16-BAE8-DF9CCF74499E}" type="presOf" srcId="{7918D758-08F3-4625-8493-470DB7AC93CE}" destId="{31253A56-0939-4448-B15B-0F7E2A9F8401}" srcOrd="0" destOrd="0" presId="urn:microsoft.com/office/officeart/2005/8/layout/orgChart1#1"/>
    <dgm:cxn modelId="{5A32EAF0-5771-4065-B782-C166D657A7C9}" type="presOf" srcId="{F637D011-5DD1-418C-A35F-B96A97D1C19C}" destId="{2EE4DEF4-9D5C-4A90-A38A-FEE28FDBF435}" srcOrd="1" destOrd="0" presId="urn:microsoft.com/office/officeart/2005/8/layout/orgChart1#1"/>
    <dgm:cxn modelId="{E06A59AA-08CA-477C-9FFB-DE3782583B1C}" srcId="{601A30FA-4D2A-4D4A-871D-7752F514DEE7}" destId="{4A92E97E-166F-48DA-8DA3-AB77901C6266}" srcOrd="0" destOrd="0" parTransId="{7918D758-08F3-4625-8493-470DB7AC93CE}" sibTransId="{ADD753F8-FB1A-4838-8C65-F5EA58D8A4BE}"/>
    <dgm:cxn modelId="{B77705E4-122A-4450-BFD2-50B221E02D05}" type="presOf" srcId="{4A92E97E-166F-48DA-8DA3-AB77901C6266}" destId="{6E5A230A-E6DF-4FB4-9546-3FC9A6F91A80}" srcOrd="0" destOrd="0" presId="urn:microsoft.com/office/officeart/2005/8/layout/orgChart1#1"/>
    <dgm:cxn modelId="{0B473CDD-86D5-42D8-9B0F-831F1544CF44}" type="presOf" srcId="{C0E57ECB-BC72-4C61-824C-8D47A8D7E994}" destId="{68FDE413-B9F8-419D-BFBA-617284989CDC}" srcOrd="1" destOrd="0" presId="urn:microsoft.com/office/officeart/2005/8/layout/orgChart1#1"/>
    <dgm:cxn modelId="{6A010377-302A-47CC-B8A0-D79ADBEEFE61}" srcId="{B89CD052-C321-4ED0-8B3E-AD9BF5647C82}" destId="{90236F20-D103-4AC6-893A-DC093E7ECA79}" srcOrd="1" destOrd="0" parTransId="{57E02016-92C3-4A43-B7A1-89A733BAAEBA}" sibTransId="{C8069CD6-56D2-46A0-85F0-6AAFC30F7DC6}"/>
    <dgm:cxn modelId="{7AD48363-ED72-4FED-83F1-358D6AB5825A}" type="presOf" srcId="{FE4609C1-D2CD-44CA-9ED2-23FFD590CDA5}" destId="{F537902B-907B-49CC-8F8C-F90138A5DAAB}" srcOrd="0" destOrd="0" presId="urn:microsoft.com/office/officeart/2005/8/layout/orgChart1#1"/>
    <dgm:cxn modelId="{27596554-1AC0-40BB-A842-5E28CF27B3CF}" type="presOf" srcId="{4ED93BA9-8FE9-4803-8A93-94F935160B40}" destId="{33AB76A2-1C4A-47CE-A7A2-E4DC9B125FCD}" srcOrd="0" destOrd="0" presId="urn:microsoft.com/office/officeart/2005/8/layout/orgChart1#1"/>
    <dgm:cxn modelId="{098A074F-66B4-4764-A71E-573CC0488F2A}" srcId="{E23308FD-383F-4B3F-8ED8-679443E80F96}" destId="{C0E57ECB-BC72-4C61-824C-8D47A8D7E994}" srcOrd="2" destOrd="0" parTransId="{7133F7FC-61DA-46E1-B28C-E006E9C408FC}" sibTransId="{494F9E70-C678-4D96-8B62-C09EF06697C4}"/>
    <dgm:cxn modelId="{9B4E1ADE-8C37-4D41-B902-B87922751C69}" type="presOf" srcId="{7D5A7D29-F436-4607-AC1B-ED339F2D9E58}" destId="{BE6F0C9F-BE1B-47FD-9BCF-45A035EE2F67}" srcOrd="0" destOrd="0" presId="urn:microsoft.com/office/officeart/2005/8/layout/orgChart1#1"/>
    <dgm:cxn modelId="{D2C1A156-822E-4328-8956-680DE2066E8E}" type="presOf" srcId="{152CC222-7020-4D91-A844-83AF170115AC}" destId="{B55A6819-7E87-47F7-923C-8B881726D172}" srcOrd="0" destOrd="0" presId="urn:microsoft.com/office/officeart/2005/8/layout/orgChart1#1"/>
    <dgm:cxn modelId="{A43D6E46-ADA8-4070-B23C-A0623D7381C3}" srcId="{E23308FD-383F-4B3F-8ED8-679443E80F96}" destId="{17F45A8B-9ABA-4B68-A8BC-2FF3CA06D89E}" srcOrd="1" destOrd="0" parTransId="{B1560542-B4B6-47BF-805E-7FCAAFEDF0B0}" sibTransId="{266E26E8-6A2C-4DF3-A126-B7FD88A4AD5B}"/>
    <dgm:cxn modelId="{CDB5205F-3A26-448A-A462-A9FCD1A4F48A}" type="presOf" srcId="{14CCCE51-491A-49C6-90D5-94841944EEF4}" destId="{858822A3-1277-48F8-96CB-74F21A175055}" srcOrd="1" destOrd="0" presId="urn:microsoft.com/office/officeart/2005/8/layout/orgChart1#1"/>
    <dgm:cxn modelId="{11FBA52D-97DE-4560-897F-00093C2F2B66}" type="presOf" srcId="{413AF241-D8C5-428F-9664-038FF68D677E}" destId="{EECC18A9-D964-4BC6-B8D6-328B89A03748}" srcOrd="1" destOrd="0" presId="urn:microsoft.com/office/officeart/2005/8/layout/orgChart1#1"/>
    <dgm:cxn modelId="{2D437667-96DB-4EBD-A6E5-02BC091F260C}" type="presOf" srcId="{17F45A8B-9ABA-4B68-A8BC-2FF3CA06D89E}" destId="{38FCDB7E-AE6C-4CC9-9D61-292BF9A3F6B8}" srcOrd="0" destOrd="0" presId="urn:microsoft.com/office/officeart/2005/8/layout/orgChart1#1"/>
    <dgm:cxn modelId="{2DC56404-360D-4E6B-8D6B-AACA41AD6B6A}" type="presOf" srcId="{B89CD052-C321-4ED0-8B3E-AD9BF5647C82}" destId="{3FEDEED7-A8CC-440C-9B5E-9E882339BAD6}" srcOrd="1" destOrd="0" presId="urn:microsoft.com/office/officeart/2005/8/layout/orgChart1#1"/>
    <dgm:cxn modelId="{D7515952-90AD-4CAB-8ACD-08FA48AEF8FC}" type="presOf" srcId="{6B7A594F-79C6-4AB9-9676-73E4B60093DC}" destId="{A9449622-3D9C-4068-9390-7984B8392F7B}" srcOrd="0" destOrd="0" presId="urn:microsoft.com/office/officeart/2005/8/layout/orgChart1#1"/>
    <dgm:cxn modelId="{98B27DBB-3701-46CA-A730-154C92184F68}" type="presOf" srcId="{D8A4C5ED-C46B-413E-BB6E-BF014BD4E1DA}" destId="{6F2D5156-B667-4642-BEBB-24267723B32A}" srcOrd="0" destOrd="0" presId="urn:microsoft.com/office/officeart/2005/8/layout/orgChart1#1"/>
    <dgm:cxn modelId="{A60B7A7E-9DF9-40E5-ACD1-EEF37CCD9F3C}" type="presOf" srcId="{19B7CD02-3674-4336-A0F0-EAB053AF83B0}" destId="{AE903129-1447-4A77-AA28-CE0DDCDCF857}" srcOrd="0" destOrd="0" presId="urn:microsoft.com/office/officeart/2005/8/layout/orgChart1#1"/>
    <dgm:cxn modelId="{8D9641E6-2F08-4C35-86ED-635C0CCED8D8}" srcId="{601A30FA-4D2A-4D4A-871D-7752F514DEE7}" destId="{14CCCE51-491A-49C6-90D5-94841944EEF4}" srcOrd="2" destOrd="0" parTransId="{7104EB30-AAC6-479F-A8B5-059137CA0806}" sibTransId="{8CC90CC2-6032-401F-A5FD-500445EB2BBE}"/>
    <dgm:cxn modelId="{7D017A6E-5AED-4AAC-820C-9FB23206331C}" srcId="{20A01C23-5E18-47F2-B293-DB13CE09740C}" destId="{34BE7257-3A0C-45A4-B348-E50566BB7F15}" srcOrd="0" destOrd="0" parTransId="{107DD1A0-BDF4-4F51-AC4D-D6C6C7C4832D}" sibTransId="{53B3EB86-0A5E-45A1-A2B3-FAECF3A041E4}"/>
    <dgm:cxn modelId="{0ACBE36A-D614-4906-AE42-9B830BB974E5}" srcId="{E23308FD-383F-4B3F-8ED8-679443E80F96}" destId="{D3B497E3-2E0A-4393-8D44-16E34E77F6FA}" srcOrd="0" destOrd="0" parTransId="{B8ECC633-F1D1-4238-BEAF-0B84B7E16D6C}" sibTransId="{912A685E-DF5F-4A8E-ABCE-F9104F496952}"/>
    <dgm:cxn modelId="{7BC7586A-9F88-4158-890B-6B0E2B629452}" type="presOf" srcId="{D8A4C5ED-C46B-413E-BB6E-BF014BD4E1DA}" destId="{63DB123A-4B09-4C1D-B847-11C9FCF325A0}" srcOrd="1" destOrd="0" presId="urn:microsoft.com/office/officeart/2005/8/layout/orgChart1#1"/>
    <dgm:cxn modelId="{E7B0F1A3-81FC-4C7F-BC30-1F648727BFB7}" type="presOf" srcId="{75550460-A57E-430A-95A8-5E52C9751BDB}" destId="{F3B7ACEB-1044-4C5F-A2DE-A76A47BFFB47}" srcOrd="0" destOrd="0" presId="urn:microsoft.com/office/officeart/2005/8/layout/orgChart1#1"/>
    <dgm:cxn modelId="{3705813D-14AF-4262-997D-96E599945807}" type="presOf" srcId="{5C6BCF75-2AC7-48A0-BEFD-D275B24FAD24}" destId="{70307B37-2626-4A60-9E2D-D0D2A1C7C2E5}" srcOrd="0" destOrd="0" presId="urn:microsoft.com/office/officeart/2005/8/layout/orgChart1#1"/>
    <dgm:cxn modelId="{14EB57DF-BFC9-4403-8540-A782E2875D65}" srcId="{B89CD052-C321-4ED0-8B3E-AD9BF5647C82}" destId="{F9D3F7BD-38E8-4E3E-A939-72AA7DB099FE}" srcOrd="2" destOrd="0" parTransId="{1D5FB0FD-3BCA-4EE3-BC51-1A802584C9EC}" sibTransId="{58379B6E-12AD-4232-A8A5-69D7D8D40F39}"/>
    <dgm:cxn modelId="{540506F8-F4AA-4066-A2BD-260C7C0DA93B}" type="presOf" srcId="{246D3AA9-D6FB-4D12-A877-0E8B7A2A3F16}" destId="{803890DF-1FF0-403C-A03B-8D703E962978}" srcOrd="1" destOrd="0" presId="urn:microsoft.com/office/officeart/2005/8/layout/orgChart1#1"/>
    <dgm:cxn modelId="{06BB3BEF-8900-4D72-BB0A-C7942C001260}" type="presOf" srcId="{A9ABDA6F-2033-4DF1-A429-7D6FDC37C082}" destId="{9BCF08F5-CFDC-4F64-B12C-AB15BE689B6D}" srcOrd="0" destOrd="0" presId="urn:microsoft.com/office/officeart/2005/8/layout/orgChart1#1"/>
    <dgm:cxn modelId="{0314D145-B65B-4684-B64D-F9D5ABA7C3F6}" srcId="{E23308FD-383F-4B3F-8ED8-679443E80F96}" destId="{449EE364-12DA-4E67-9B35-F60928C97F0E}" srcOrd="4" destOrd="0" parTransId="{8F8D5F5A-D802-43FB-9681-8649AF38DB27}" sibTransId="{26590032-E666-4020-B776-A9FF6001EB0F}"/>
    <dgm:cxn modelId="{8BCF71A2-9BF5-407F-9922-64E3418A99EC}" type="presOf" srcId="{F41F407A-9421-42D3-BD17-EBD811823B62}" destId="{39E078FE-63E4-4585-9D18-CF5507669F0C}" srcOrd="0" destOrd="0" presId="urn:microsoft.com/office/officeart/2005/8/layout/orgChart1#1"/>
    <dgm:cxn modelId="{56112A29-2C50-4ADF-81BF-B0CEF82FD4EE}" type="presOf" srcId="{C07E8F9B-1ED1-41AC-AFA6-8BDF7CF0715C}" destId="{38FFDADA-4406-4815-ACFE-F48952A0E149}" srcOrd="0" destOrd="0" presId="urn:microsoft.com/office/officeart/2005/8/layout/orgChart1#1"/>
    <dgm:cxn modelId="{945B7BEE-F0D1-4CBD-972D-04D2068EA1EF}" srcId="{E23308FD-383F-4B3F-8ED8-679443E80F96}" destId="{413AF241-D8C5-428F-9664-038FF68D677E}" srcOrd="5" destOrd="0" parTransId="{BCA9EB6E-0680-4CBB-9C47-A7F5808E46E7}" sibTransId="{0248EA8B-3657-4204-A3BB-5C14C2CA2393}"/>
    <dgm:cxn modelId="{91EFE96A-C8CA-4A96-A641-7CC0CCD8E981}" type="presOf" srcId="{2F16C975-5453-46FF-ABEE-71BF485BB068}" destId="{B9899E92-CDA7-41FB-AD3D-89173242CDFE}" srcOrd="0" destOrd="0" presId="urn:microsoft.com/office/officeart/2005/8/layout/orgChart1#1"/>
    <dgm:cxn modelId="{9D349C78-0FB6-4AB8-8510-F7017B48D898}" type="presOf" srcId="{17F45A8B-9ABA-4B68-A8BC-2FF3CA06D89E}" destId="{FBFEEE91-1B04-4C67-A4B1-6C5B4C1CE99E}" srcOrd="1" destOrd="0" presId="urn:microsoft.com/office/officeart/2005/8/layout/orgChart1#1"/>
    <dgm:cxn modelId="{6F46EF45-64D3-4256-9F69-5E2F9842224C}" type="presOf" srcId="{8F8D5F5A-D802-43FB-9681-8649AF38DB27}" destId="{ECF46CCC-C04D-42C8-B250-719B4EFDB5E9}" srcOrd="0" destOrd="0" presId="urn:microsoft.com/office/officeart/2005/8/layout/orgChart1#1"/>
    <dgm:cxn modelId="{D559FCFA-D104-48AF-BA9E-F7B9CF2EB296}" srcId="{B89CD052-C321-4ED0-8B3E-AD9BF5647C82}" destId="{FE4609C1-D2CD-44CA-9ED2-23FFD590CDA5}" srcOrd="0" destOrd="0" parTransId="{221772F7-ED40-44F1-A25E-4201E4BA906F}" sibTransId="{3CA51A78-6BB0-4188-9AB8-3C2BF77BF6A0}"/>
    <dgm:cxn modelId="{A32CF87D-EF69-45CA-83DE-E9C92AF4205B}" type="presParOf" srcId="{095EA23D-065A-44E7-840E-D0DA5368DE7B}" destId="{E7345211-E7AB-4AD6-9763-C3134C5C8432}" srcOrd="0" destOrd="0" presId="urn:microsoft.com/office/officeart/2005/8/layout/orgChart1#1"/>
    <dgm:cxn modelId="{879D37AB-CFE7-4A07-ADFF-37083D8CF372}" type="presParOf" srcId="{E7345211-E7AB-4AD6-9763-C3134C5C8432}" destId="{48CF22AC-A2A0-4FE2-99F4-6374CB9DB345}" srcOrd="0" destOrd="0" presId="urn:microsoft.com/office/officeart/2005/8/layout/orgChart1#1"/>
    <dgm:cxn modelId="{0A74CE28-125D-4B65-A5C2-B0A3FD3EC3D2}" type="presParOf" srcId="{48CF22AC-A2A0-4FE2-99F4-6374CB9DB345}" destId="{F78A6F7F-CE30-4A48-A03E-5778EF541B99}" srcOrd="0" destOrd="0" presId="urn:microsoft.com/office/officeart/2005/8/layout/orgChart1#1"/>
    <dgm:cxn modelId="{DDFA7D1C-52B5-4575-9D28-9764CAF398CE}" type="presParOf" srcId="{48CF22AC-A2A0-4FE2-99F4-6374CB9DB345}" destId="{1E7C5103-26BA-4C54-AC4F-C822675B579A}" srcOrd="1" destOrd="0" presId="urn:microsoft.com/office/officeart/2005/8/layout/orgChart1#1"/>
    <dgm:cxn modelId="{48E684B3-6B08-4DA4-B35C-BEE7F2D1558D}" type="presParOf" srcId="{E7345211-E7AB-4AD6-9763-C3134C5C8432}" destId="{85317D6F-C7F5-4E09-8104-992D2E6D06F1}" srcOrd="1" destOrd="0" presId="urn:microsoft.com/office/officeart/2005/8/layout/orgChart1#1"/>
    <dgm:cxn modelId="{9E08B266-71B8-45F1-AA26-A7390492CCE5}" type="presParOf" srcId="{85317D6F-C7F5-4E09-8104-992D2E6D06F1}" destId="{9B736A68-71D0-4E34-AF1F-9EF888201F2C}" srcOrd="0" destOrd="0" presId="urn:microsoft.com/office/officeart/2005/8/layout/orgChart1#1"/>
    <dgm:cxn modelId="{C81AADA4-9A07-4D2C-B9F7-7E13A3AC8657}" type="presParOf" srcId="{85317D6F-C7F5-4E09-8104-992D2E6D06F1}" destId="{4FD5DC3D-42E2-48EE-8FF1-74DD1E3B635E}" srcOrd="1" destOrd="0" presId="urn:microsoft.com/office/officeart/2005/8/layout/orgChart1#1"/>
    <dgm:cxn modelId="{4A0DFA72-ECA1-4EC3-AF15-10562B7791F7}" type="presParOf" srcId="{4FD5DC3D-42E2-48EE-8FF1-74DD1E3B635E}" destId="{B2BAA23B-7CC0-488F-8ADC-7631037DD365}" srcOrd="0" destOrd="0" presId="urn:microsoft.com/office/officeart/2005/8/layout/orgChart1#1"/>
    <dgm:cxn modelId="{4DC68AD2-B9AC-4714-B3B8-29B0BEC180DB}" type="presParOf" srcId="{B2BAA23B-7CC0-488F-8ADC-7631037DD365}" destId="{B55A6819-7E87-47F7-923C-8B881726D172}" srcOrd="0" destOrd="0" presId="urn:microsoft.com/office/officeart/2005/8/layout/orgChart1#1"/>
    <dgm:cxn modelId="{D6BB2990-3775-4C95-80FB-90E250155ABC}" type="presParOf" srcId="{B2BAA23B-7CC0-488F-8ADC-7631037DD365}" destId="{73A2F2A2-2F13-4A2C-B5D0-5811B912261C}" srcOrd="1" destOrd="0" presId="urn:microsoft.com/office/officeart/2005/8/layout/orgChart1#1"/>
    <dgm:cxn modelId="{8D2ABB61-EAC4-4CB1-BB6C-3066428F604C}" type="presParOf" srcId="{4FD5DC3D-42E2-48EE-8FF1-74DD1E3B635E}" destId="{DBB5E8AC-6AED-4EDC-AF8C-5A33E5FD6114}" srcOrd="1" destOrd="0" presId="urn:microsoft.com/office/officeart/2005/8/layout/orgChart1#1"/>
    <dgm:cxn modelId="{E34E2517-C920-4627-A260-9765357516F0}" type="presParOf" srcId="{4FD5DC3D-42E2-48EE-8FF1-74DD1E3B635E}" destId="{6A438A42-194B-459A-8C0F-D96447C1CD86}" srcOrd="2" destOrd="0" presId="urn:microsoft.com/office/officeart/2005/8/layout/orgChart1#1"/>
    <dgm:cxn modelId="{650C56EB-CD93-44B0-9675-8E73838DE3B7}" type="presParOf" srcId="{85317D6F-C7F5-4E09-8104-992D2E6D06F1}" destId="{9BCF08F5-CFDC-4F64-B12C-AB15BE689B6D}" srcOrd="2" destOrd="0" presId="urn:microsoft.com/office/officeart/2005/8/layout/orgChart1#1"/>
    <dgm:cxn modelId="{CAEDF857-1863-4AF7-97A5-128BE2029C09}" type="presParOf" srcId="{85317D6F-C7F5-4E09-8104-992D2E6D06F1}" destId="{C090223D-EA46-48C9-8423-FDBD2EE0D5E8}" srcOrd="3" destOrd="0" presId="urn:microsoft.com/office/officeart/2005/8/layout/orgChart1#1"/>
    <dgm:cxn modelId="{DF5DDCE1-2A68-4E99-8ADA-F399807D1324}" type="presParOf" srcId="{C090223D-EA46-48C9-8423-FDBD2EE0D5E8}" destId="{57C156B2-A1DD-4874-A51D-59C5C249273E}" srcOrd="0" destOrd="0" presId="urn:microsoft.com/office/officeart/2005/8/layout/orgChart1#1"/>
    <dgm:cxn modelId="{57B49931-2BDF-482C-BBAC-75B283598CC4}" type="presParOf" srcId="{57C156B2-A1DD-4874-A51D-59C5C249273E}" destId="{47C227D6-48D2-4B02-87A3-9E8DE63B49C3}" srcOrd="0" destOrd="0" presId="urn:microsoft.com/office/officeart/2005/8/layout/orgChart1#1"/>
    <dgm:cxn modelId="{C41CC17C-417B-4BF7-BFD9-24E531902CF0}" type="presParOf" srcId="{57C156B2-A1DD-4874-A51D-59C5C249273E}" destId="{8B86B885-CF24-47C6-8A20-B7E988D23CAD}" srcOrd="1" destOrd="0" presId="urn:microsoft.com/office/officeart/2005/8/layout/orgChart1#1"/>
    <dgm:cxn modelId="{86804D62-4EB1-4F8A-98F9-D4D7B21EA1F6}" type="presParOf" srcId="{C090223D-EA46-48C9-8423-FDBD2EE0D5E8}" destId="{855F8E6D-A784-48AA-A567-3153C9ACB3EA}" srcOrd="1" destOrd="0" presId="urn:microsoft.com/office/officeart/2005/8/layout/orgChart1#1"/>
    <dgm:cxn modelId="{3F268C8C-E31D-41EC-B091-152DAC55D012}" type="presParOf" srcId="{855F8E6D-A784-48AA-A567-3153C9ACB3EA}" destId="{B2630926-4253-4441-AE91-77443CD7E570}" srcOrd="0" destOrd="0" presId="urn:microsoft.com/office/officeart/2005/8/layout/orgChart1#1"/>
    <dgm:cxn modelId="{3C92E93A-EBA9-49AE-8B5A-C610B4504200}" type="presParOf" srcId="{855F8E6D-A784-48AA-A567-3153C9ACB3EA}" destId="{960BFF1F-FFC7-47C1-8EC4-9D91B8B8A48F}" srcOrd="1" destOrd="0" presId="urn:microsoft.com/office/officeart/2005/8/layout/orgChart1#1"/>
    <dgm:cxn modelId="{964644AD-8A6B-43E6-A528-63C6F1D952E9}" type="presParOf" srcId="{960BFF1F-FFC7-47C1-8EC4-9D91B8B8A48F}" destId="{F4C8449F-92C2-4B38-85DC-2B5AA7C59590}" srcOrd="0" destOrd="0" presId="urn:microsoft.com/office/officeart/2005/8/layout/orgChart1#1"/>
    <dgm:cxn modelId="{B1F2D817-F690-4A44-9B91-7B1153C7757A}" type="presParOf" srcId="{F4C8449F-92C2-4B38-85DC-2B5AA7C59590}" destId="{7B342F0B-0C00-417D-9840-AC9302C69EDA}" srcOrd="0" destOrd="0" presId="urn:microsoft.com/office/officeart/2005/8/layout/orgChart1#1"/>
    <dgm:cxn modelId="{EE0EC8B7-8B56-4A09-8998-6E27B5D84100}" type="presParOf" srcId="{F4C8449F-92C2-4B38-85DC-2B5AA7C59590}" destId="{353DC1EC-9902-4E18-87DD-9CAAFC393027}" srcOrd="1" destOrd="0" presId="urn:microsoft.com/office/officeart/2005/8/layout/orgChart1#1"/>
    <dgm:cxn modelId="{0C3B78D4-FF9B-4E2A-A880-C1B7ADFC4E74}" type="presParOf" srcId="{960BFF1F-FFC7-47C1-8EC4-9D91B8B8A48F}" destId="{B1128C8F-A61D-4178-BAAD-B4B150B2C9EB}" srcOrd="1" destOrd="0" presId="urn:microsoft.com/office/officeart/2005/8/layout/orgChart1#1"/>
    <dgm:cxn modelId="{176AAE73-6229-467F-A63F-FA27C834109C}" type="presParOf" srcId="{B1128C8F-A61D-4178-BAAD-B4B150B2C9EB}" destId="{3D36A6AB-022F-4687-9B57-50FF7F861918}" srcOrd="0" destOrd="0" presId="urn:microsoft.com/office/officeart/2005/8/layout/orgChart1#1"/>
    <dgm:cxn modelId="{B41456A7-663B-4FB3-9ABE-12AB40CB104C}" type="presParOf" srcId="{B1128C8F-A61D-4178-BAAD-B4B150B2C9EB}" destId="{F1CDB551-169A-4EAA-A2BD-DC0C65AC40CE}" srcOrd="1" destOrd="0" presId="urn:microsoft.com/office/officeart/2005/8/layout/orgChart1#1"/>
    <dgm:cxn modelId="{C2E3BD62-0CD7-4834-A553-CD3C3542CD30}" type="presParOf" srcId="{F1CDB551-169A-4EAA-A2BD-DC0C65AC40CE}" destId="{D020482B-C13B-4B56-A9D7-336DE774C99C}" srcOrd="0" destOrd="0" presId="urn:microsoft.com/office/officeart/2005/8/layout/orgChart1#1"/>
    <dgm:cxn modelId="{01B774C6-D9E0-4D30-A5DF-98E74BCB9345}" type="presParOf" srcId="{D020482B-C13B-4B56-A9D7-336DE774C99C}" destId="{F5C1C72D-33DC-4B13-A3CA-87247F1DFBBE}" srcOrd="0" destOrd="0" presId="urn:microsoft.com/office/officeart/2005/8/layout/orgChart1#1"/>
    <dgm:cxn modelId="{D2A7D405-750A-4355-924F-CBF1194F9FDB}" type="presParOf" srcId="{D020482B-C13B-4B56-A9D7-336DE774C99C}" destId="{3FEDEED7-A8CC-440C-9B5E-9E882339BAD6}" srcOrd="1" destOrd="0" presId="urn:microsoft.com/office/officeart/2005/8/layout/orgChart1#1"/>
    <dgm:cxn modelId="{D2DF4D05-D6BF-4BF1-B191-DD6F9D9CD464}" type="presParOf" srcId="{F1CDB551-169A-4EAA-A2BD-DC0C65AC40CE}" destId="{1F5D984F-D17F-4F1C-AFDA-327928744145}" srcOrd="1" destOrd="0" presId="urn:microsoft.com/office/officeart/2005/8/layout/orgChart1#1"/>
    <dgm:cxn modelId="{DA92CB9C-B83C-47F4-8936-F5534F336430}" type="presParOf" srcId="{1F5D984F-D17F-4F1C-AFDA-327928744145}" destId="{E5106098-A71B-4862-9134-4472A8EA5CF8}" srcOrd="0" destOrd="0" presId="urn:microsoft.com/office/officeart/2005/8/layout/orgChart1#1"/>
    <dgm:cxn modelId="{74835025-50B5-41F5-87D6-0EA81D5BF9FC}" type="presParOf" srcId="{1F5D984F-D17F-4F1C-AFDA-327928744145}" destId="{95AED6E8-761C-49A5-B086-73D7C81669DB}" srcOrd="1" destOrd="0" presId="urn:microsoft.com/office/officeart/2005/8/layout/orgChart1#1"/>
    <dgm:cxn modelId="{F8E49FB4-9DFF-4FED-AE4A-A546199E1277}" type="presParOf" srcId="{95AED6E8-761C-49A5-B086-73D7C81669DB}" destId="{C510AD4F-FA37-4BD6-9B2D-507FC2CDC7B1}" srcOrd="0" destOrd="0" presId="urn:microsoft.com/office/officeart/2005/8/layout/orgChart1#1"/>
    <dgm:cxn modelId="{972AFECE-45E5-47A6-9988-4F2190DCA13F}" type="presParOf" srcId="{C510AD4F-FA37-4BD6-9B2D-507FC2CDC7B1}" destId="{F537902B-907B-49CC-8F8C-F90138A5DAAB}" srcOrd="0" destOrd="0" presId="urn:microsoft.com/office/officeart/2005/8/layout/orgChart1#1"/>
    <dgm:cxn modelId="{B5B905B9-BB6A-45D6-BE77-D6D4AED4BE34}" type="presParOf" srcId="{C510AD4F-FA37-4BD6-9B2D-507FC2CDC7B1}" destId="{B209CEB7-D2C3-49BF-90EE-400ED12C50B9}" srcOrd="1" destOrd="0" presId="urn:microsoft.com/office/officeart/2005/8/layout/orgChart1#1"/>
    <dgm:cxn modelId="{416CE72F-AF45-4A82-8274-7C3714A41AD3}" type="presParOf" srcId="{95AED6E8-761C-49A5-B086-73D7C81669DB}" destId="{AEB9FFD7-D3B3-4143-98AF-DEFD41059542}" srcOrd="1" destOrd="0" presId="urn:microsoft.com/office/officeart/2005/8/layout/orgChart1#1"/>
    <dgm:cxn modelId="{EC7A7D27-3A7C-4168-BA35-5E93564BE6CB}" type="presParOf" srcId="{95AED6E8-761C-49A5-B086-73D7C81669DB}" destId="{0DE395F7-490A-436B-AD8A-FE61BA4A3CBD}" srcOrd="2" destOrd="0" presId="urn:microsoft.com/office/officeart/2005/8/layout/orgChart1#1"/>
    <dgm:cxn modelId="{F28A6ECE-2492-441B-AF04-F04D5CD52F82}" type="presParOf" srcId="{1F5D984F-D17F-4F1C-AFDA-327928744145}" destId="{99A2C4D7-F41C-450C-BE48-E837E0440A69}" srcOrd="2" destOrd="0" presId="urn:microsoft.com/office/officeart/2005/8/layout/orgChart1#1"/>
    <dgm:cxn modelId="{22AF010E-EF40-47EC-A214-7339EBC82E9A}" type="presParOf" srcId="{1F5D984F-D17F-4F1C-AFDA-327928744145}" destId="{29BE1767-A205-4328-A003-D81DDD6DB514}" srcOrd="3" destOrd="0" presId="urn:microsoft.com/office/officeart/2005/8/layout/orgChart1#1"/>
    <dgm:cxn modelId="{2E290603-7370-401A-A3AE-D82DE1844BF7}" type="presParOf" srcId="{29BE1767-A205-4328-A003-D81DDD6DB514}" destId="{9F8098E8-D706-47E9-9B2A-959FF3CF26C6}" srcOrd="0" destOrd="0" presId="urn:microsoft.com/office/officeart/2005/8/layout/orgChart1#1"/>
    <dgm:cxn modelId="{B1D37D30-2BB1-41C7-81DF-65BD9394CE43}" type="presParOf" srcId="{9F8098E8-D706-47E9-9B2A-959FF3CF26C6}" destId="{93354247-36C1-43F6-B091-FD865DDF6647}" srcOrd="0" destOrd="0" presId="urn:microsoft.com/office/officeart/2005/8/layout/orgChart1#1"/>
    <dgm:cxn modelId="{70907EDC-0A0D-4774-B921-E1AD58439F49}" type="presParOf" srcId="{9F8098E8-D706-47E9-9B2A-959FF3CF26C6}" destId="{2979FBA5-E0AE-4BC6-B2FA-4C979B163566}" srcOrd="1" destOrd="0" presId="urn:microsoft.com/office/officeart/2005/8/layout/orgChart1#1"/>
    <dgm:cxn modelId="{99BCABD8-1139-453D-88E4-F850EF40B929}" type="presParOf" srcId="{29BE1767-A205-4328-A003-D81DDD6DB514}" destId="{A5439BB9-E1B0-4489-BBDC-4E8AFD4FCA77}" srcOrd="1" destOrd="0" presId="urn:microsoft.com/office/officeart/2005/8/layout/orgChart1#1"/>
    <dgm:cxn modelId="{96C7D250-9845-40F0-9CED-B003936C9537}" type="presParOf" srcId="{29BE1767-A205-4328-A003-D81DDD6DB514}" destId="{74A3FEA5-344B-4F93-908C-BDC3746F5D8F}" srcOrd="2" destOrd="0" presId="urn:microsoft.com/office/officeart/2005/8/layout/orgChart1#1"/>
    <dgm:cxn modelId="{E1532D27-A005-4E4A-B79A-FDAFE1C2D43D}" type="presParOf" srcId="{1F5D984F-D17F-4F1C-AFDA-327928744145}" destId="{9D398041-3DFF-42FC-A254-DE2F0074FEC7}" srcOrd="4" destOrd="0" presId="urn:microsoft.com/office/officeart/2005/8/layout/orgChart1#1"/>
    <dgm:cxn modelId="{E53DFCFB-BACE-4861-91E7-2EF41B3FBD75}" type="presParOf" srcId="{1F5D984F-D17F-4F1C-AFDA-327928744145}" destId="{54F4A891-0053-472D-A50B-E872CA60175A}" srcOrd="5" destOrd="0" presId="urn:microsoft.com/office/officeart/2005/8/layout/orgChart1#1"/>
    <dgm:cxn modelId="{D096B26B-80FE-44FD-9886-5BC5FC5E32F9}" type="presParOf" srcId="{54F4A891-0053-472D-A50B-E872CA60175A}" destId="{E9262B2F-AF3E-4004-8FEC-D9BE22146DB9}" srcOrd="0" destOrd="0" presId="urn:microsoft.com/office/officeart/2005/8/layout/orgChart1#1"/>
    <dgm:cxn modelId="{5A03D6B6-CE9F-4260-B738-300CBDD08BAC}" type="presParOf" srcId="{E9262B2F-AF3E-4004-8FEC-D9BE22146DB9}" destId="{C0D44E72-16A1-43EC-AD9B-88C87BF9400D}" srcOrd="0" destOrd="0" presId="urn:microsoft.com/office/officeart/2005/8/layout/orgChart1#1"/>
    <dgm:cxn modelId="{57E0C259-79FA-4F4A-B49F-1D93CF8750A8}" type="presParOf" srcId="{E9262B2F-AF3E-4004-8FEC-D9BE22146DB9}" destId="{7DCF26FF-C6B0-4379-8F3E-A45A0FCB3498}" srcOrd="1" destOrd="0" presId="urn:microsoft.com/office/officeart/2005/8/layout/orgChart1#1"/>
    <dgm:cxn modelId="{31338005-47CC-4BA5-A6DF-EBF4543B824A}" type="presParOf" srcId="{54F4A891-0053-472D-A50B-E872CA60175A}" destId="{BBA5E3EF-E527-4E5B-B625-0DE6FDEC2E22}" srcOrd="1" destOrd="0" presId="urn:microsoft.com/office/officeart/2005/8/layout/orgChart1#1"/>
    <dgm:cxn modelId="{168EB516-F43C-4466-818E-6445D9B76C9B}" type="presParOf" srcId="{54F4A891-0053-472D-A50B-E872CA60175A}" destId="{2A4AFB61-5943-4102-998A-507247283D43}" srcOrd="2" destOrd="0" presId="urn:microsoft.com/office/officeart/2005/8/layout/orgChart1#1"/>
    <dgm:cxn modelId="{AD6FE0B9-BF99-4D98-8FFF-6505D90486BD}" type="presParOf" srcId="{1F5D984F-D17F-4F1C-AFDA-327928744145}" destId="{BE6F0C9F-BE1B-47FD-9BCF-45A035EE2F67}" srcOrd="6" destOrd="0" presId="urn:microsoft.com/office/officeart/2005/8/layout/orgChart1#1"/>
    <dgm:cxn modelId="{3CEA2D1A-292C-4CB9-A580-485464262ED1}" type="presParOf" srcId="{1F5D984F-D17F-4F1C-AFDA-327928744145}" destId="{6689F7BA-33F2-4892-A32C-65C28AC5C3BE}" srcOrd="7" destOrd="0" presId="urn:microsoft.com/office/officeart/2005/8/layout/orgChart1#1"/>
    <dgm:cxn modelId="{3CDE05C3-B088-440F-AD92-3A7E3CBC53E8}" type="presParOf" srcId="{6689F7BA-33F2-4892-A32C-65C28AC5C3BE}" destId="{81BE627D-9064-4F8F-B8EA-1D174BF813B3}" srcOrd="0" destOrd="0" presId="urn:microsoft.com/office/officeart/2005/8/layout/orgChart1#1"/>
    <dgm:cxn modelId="{7CCF7C7E-83F5-4957-980A-60F4B5A385B7}" type="presParOf" srcId="{81BE627D-9064-4F8F-B8EA-1D174BF813B3}" destId="{E272DE5A-98A9-4D4B-B89E-77BAE77A7168}" srcOrd="0" destOrd="0" presId="urn:microsoft.com/office/officeart/2005/8/layout/orgChart1#1"/>
    <dgm:cxn modelId="{F0F985E3-F7C0-4227-B8FB-E90B60221212}" type="presParOf" srcId="{81BE627D-9064-4F8F-B8EA-1D174BF813B3}" destId="{2EE4DEF4-9D5C-4A90-A38A-FEE28FDBF435}" srcOrd="1" destOrd="0" presId="urn:microsoft.com/office/officeart/2005/8/layout/orgChart1#1"/>
    <dgm:cxn modelId="{FB9ABE5A-4F24-4E46-896F-88A5991AF5F1}" type="presParOf" srcId="{6689F7BA-33F2-4892-A32C-65C28AC5C3BE}" destId="{A62077C2-6200-41EB-B157-11300278BDBA}" srcOrd="1" destOrd="0" presId="urn:microsoft.com/office/officeart/2005/8/layout/orgChart1#1"/>
    <dgm:cxn modelId="{366B73A7-8658-464E-8A29-3574B9FEE77F}" type="presParOf" srcId="{6689F7BA-33F2-4892-A32C-65C28AC5C3BE}" destId="{16F2C76F-C110-4AB4-8295-8807AECCE625}" srcOrd="2" destOrd="0" presId="urn:microsoft.com/office/officeart/2005/8/layout/orgChart1#1"/>
    <dgm:cxn modelId="{096CB283-6C3B-4228-8689-F99451796A4E}" type="presParOf" srcId="{F1CDB551-169A-4EAA-A2BD-DC0C65AC40CE}" destId="{A68C5550-5360-4B60-9902-E46EA4BD3304}" srcOrd="2" destOrd="0" presId="urn:microsoft.com/office/officeart/2005/8/layout/orgChart1#1"/>
    <dgm:cxn modelId="{412C430D-E125-455D-A6F0-70628F51E8BE}" type="presParOf" srcId="{B1128C8F-A61D-4178-BAAD-B4B150B2C9EB}" destId="{E5B7F6CE-BC7B-4271-A830-63E28602D85C}" srcOrd="2" destOrd="0" presId="urn:microsoft.com/office/officeart/2005/8/layout/orgChart1#1"/>
    <dgm:cxn modelId="{D115852C-8563-484E-994A-9A75F9E416A6}" type="presParOf" srcId="{B1128C8F-A61D-4178-BAAD-B4B150B2C9EB}" destId="{7D08D275-BBB0-4575-8728-4113A39C2CE1}" srcOrd="3" destOrd="0" presId="urn:microsoft.com/office/officeart/2005/8/layout/orgChart1#1"/>
    <dgm:cxn modelId="{A78B1965-EC7D-4F66-957D-6D5067DD797B}" type="presParOf" srcId="{7D08D275-BBB0-4575-8728-4113A39C2CE1}" destId="{9C8D70F5-D65D-4BBA-A771-7D293A8B8092}" srcOrd="0" destOrd="0" presId="urn:microsoft.com/office/officeart/2005/8/layout/orgChart1#1"/>
    <dgm:cxn modelId="{BF19C22C-1A68-4076-B22A-D23919E49228}" type="presParOf" srcId="{9C8D70F5-D65D-4BBA-A771-7D293A8B8092}" destId="{42840C43-0EA7-4441-9615-925F3479CBEA}" srcOrd="0" destOrd="0" presId="urn:microsoft.com/office/officeart/2005/8/layout/orgChart1#1"/>
    <dgm:cxn modelId="{AF28D45F-786D-48E1-B282-9027EE751C42}" type="presParOf" srcId="{9C8D70F5-D65D-4BBA-A771-7D293A8B8092}" destId="{83A36E1F-691D-4AE3-A980-F54501FED926}" srcOrd="1" destOrd="0" presId="urn:microsoft.com/office/officeart/2005/8/layout/orgChart1#1"/>
    <dgm:cxn modelId="{4FFE6219-F219-4517-B21D-5F72C1DC70B3}" type="presParOf" srcId="{7D08D275-BBB0-4575-8728-4113A39C2CE1}" destId="{8DBF4608-508E-4B49-87A8-EA4F52846BEE}" srcOrd="1" destOrd="0" presId="urn:microsoft.com/office/officeart/2005/8/layout/orgChart1#1"/>
    <dgm:cxn modelId="{43ACFD22-5D56-483E-B943-C39766D2911E}" type="presParOf" srcId="{8DBF4608-508E-4B49-87A8-EA4F52846BEE}" destId="{62B203D9-6ACD-4265-A8B2-1E9A255A5946}" srcOrd="0" destOrd="0" presId="urn:microsoft.com/office/officeart/2005/8/layout/orgChart1#1"/>
    <dgm:cxn modelId="{F28712FC-581F-40A0-B777-66112ECF2381}" type="presParOf" srcId="{8DBF4608-508E-4B49-87A8-EA4F52846BEE}" destId="{4AC5725A-7945-4AB9-B025-1A55B37B7E2F}" srcOrd="1" destOrd="0" presId="urn:microsoft.com/office/officeart/2005/8/layout/orgChart1#1"/>
    <dgm:cxn modelId="{123C88C6-8F05-4B68-8509-225AE204B411}" type="presParOf" srcId="{4AC5725A-7945-4AB9-B025-1A55B37B7E2F}" destId="{F48C5402-B51F-42FB-954C-346B5A91ABFC}" srcOrd="0" destOrd="0" presId="urn:microsoft.com/office/officeart/2005/8/layout/orgChart1#1"/>
    <dgm:cxn modelId="{4A65CE03-0AD8-465A-87BA-BB605113F5FA}" type="presParOf" srcId="{F48C5402-B51F-42FB-954C-346B5A91ABFC}" destId="{2DA0CBF7-3ADF-44C9-A9E9-F1C96CE71947}" srcOrd="0" destOrd="0" presId="urn:microsoft.com/office/officeart/2005/8/layout/orgChart1#1"/>
    <dgm:cxn modelId="{FD9A78FB-9423-4BC4-A7B4-339BCCAA541E}" type="presParOf" srcId="{F48C5402-B51F-42FB-954C-346B5A91ABFC}" destId="{B17782DB-E425-4D3E-9EE4-47D268C2DFA7}" srcOrd="1" destOrd="0" presId="urn:microsoft.com/office/officeart/2005/8/layout/orgChart1#1"/>
    <dgm:cxn modelId="{0D99B3DF-7BD5-4344-8D05-D11D29A3BCFC}" type="presParOf" srcId="{4AC5725A-7945-4AB9-B025-1A55B37B7E2F}" destId="{5DCA47EE-2C6F-4FC7-8926-51C6E16EF176}" srcOrd="1" destOrd="0" presId="urn:microsoft.com/office/officeart/2005/8/layout/orgChart1#1"/>
    <dgm:cxn modelId="{E3DC1AEC-D9F7-4CCD-A9BD-45B5E3E1E40B}" type="presParOf" srcId="{5DCA47EE-2C6F-4FC7-8926-51C6E16EF176}" destId="{31253A56-0939-4448-B15B-0F7E2A9F8401}" srcOrd="0" destOrd="0" presId="urn:microsoft.com/office/officeart/2005/8/layout/orgChart1#1"/>
    <dgm:cxn modelId="{6F26A7C5-2F98-4605-A07B-54DCC24FDF7C}" type="presParOf" srcId="{5DCA47EE-2C6F-4FC7-8926-51C6E16EF176}" destId="{546C938F-6B04-4CB8-884C-649B9EAFBB2F}" srcOrd="1" destOrd="0" presId="urn:microsoft.com/office/officeart/2005/8/layout/orgChart1#1"/>
    <dgm:cxn modelId="{E6DA0557-EE99-43F5-B460-E63FB5368992}" type="presParOf" srcId="{546C938F-6B04-4CB8-884C-649B9EAFBB2F}" destId="{1CCBC38A-87D4-4AF3-A495-A9717146E6C6}" srcOrd="0" destOrd="0" presId="urn:microsoft.com/office/officeart/2005/8/layout/orgChart1#1"/>
    <dgm:cxn modelId="{324DF02A-EB22-4F26-AA36-8EEFBB31B760}" type="presParOf" srcId="{1CCBC38A-87D4-4AF3-A495-A9717146E6C6}" destId="{6E5A230A-E6DF-4FB4-9546-3FC9A6F91A80}" srcOrd="0" destOrd="0" presId="urn:microsoft.com/office/officeart/2005/8/layout/orgChart1#1"/>
    <dgm:cxn modelId="{EC142AB3-62B2-41B0-8852-5F28118BCA59}" type="presParOf" srcId="{1CCBC38A-87D4-4AF3-A495-A9717146E6C6}" destId="{E2915D18-E877-49E7-BD74-2BFAE0950E2C}" srcOrd="1" destOrd="0" presId="urn:microsoft.com/office/officeart/2005/8/layout/orgChart1#1"/>
    <dgm:cxn modelId="{ADA4D7A6-BB45-443B-A69F-FC95847C48AB}" type="presParOf" srcId="{546C938F-6B04-4CB8-884C-649B9EAFBB2F}" destId="{ED2B6E91-263E-4517-B2BE-D28D5C8C2B4B}" srcOrd="1" destOrd="0" presId="urn:microsoft.com/office/officeart/2005/8/layout/orgChart1#1"/>
    <dgm:cxn modelId="{FF016B9B-746D-4885-A7DD-107D1517E479}" type="presParOf" srcId="{546C938F-6B04-4CB8-884C-649B9EAFBB2F}" destId="{1BF103E1-5F47-4493-B553-9C3F18511646}" srcOrd="2" destOrd="0" presId="urn:microsoft.com/office/officeart/2005/8/layout/orgChart1#1"/>
    <dgm:cxn modelId="{606BA83F-5B14-451F-82C1-EEA789518ABB}" type="presParOf" srcId="{5DCA47EE-2C6F-4FC7-8926-51C6E16EF176}" destId="{6412D262-6DF1-4F2A-9A40-29C71F855396}" srcOrd="2" destOrd="0" presId="urn:microsoft.com/office/officeart/2005/8/layout/orgChart1#1"/>
    <dgm:cxn modelId="{E6934CC3-9EDA-4BB7-BC9F-9DAE079B3710}" type="presParOf" srcId="{5DCA47EE-2C6F-4FC7-8926-51C6E16EF176}" destId="{7F1B6E61-74D0-44B3-9B54-4997AF210F35}" srcOrd="3" destOrd="0" presId="urn:microsoft.com/office/officeart/2005/8/layout/orgChart1#1"/>
    <dgm:cxn modelId="{09E99029-5AF3-43B2-970C-95A98DFFA89C}" type="presParOf" srcId="{7F1B6E61-74D0-44B3-9B54-4997AF210F35}" destId="{D2913464-CE83-49BB-8A77-9EC737F9CA78}" srcOrd="0" destOrd="0" presId="urn:microsoft.com/office/officeart/2005/8/layout/orgChart1#1"/>
    <dgm:cxn modelId="{5B91A39E-285F-41B0-9783-2ABD7401FEB4}" type="presParOf" srcId="{D2913464-CE83-49BB-8A77-9EC737F9CA78}" destId="{421BF501-4604-49FF-A8E4-3499C51C37DC}" srcOrd="0" destOrd="0" presId="urn:microsoft.com/office/officeart/2005/8/layout/orgChart1#1"/>
    <dgm:cxn modelId="{5A7960A2-7B6A-44AF-94A5-17D5C696F1D3}" type="presParOf" srcId="{D2913464-CE83-49BB-8A77-9EC737F9CA78}" destId="{385ECCD8-09F7-48B0-85D1-AE6459445C16}" srcOrd="1" destOrd="0" presId="urn:microsoft.com/office/officeart/2005/8/layout/orgChart1#1"/>
    <dgm:cxn modelId="{B91D995B-029D-4DC1-BE53-29CCCF1D61FD}" type="presParOf" srcId="{7F1B6E61-74D0-44B3-9B54-4997AF210F35}" destId="{9BB1E60C-3615-42E0-AF67-25151F1B1FA2}" srcOrd="1" destOrd="0" presId="urn:microsoft.com/office/officeart/2005/8/layout/orgChart1#1"/>
    <dgm:cxn modelId="{23464EE8-BE4A-4DE5-80F9-BF5DDEF58020}" type="presParOf" srcId="{7F1B6E61-74D0-44B3-9B54-4997AF210F35}" destId="{D348784A-F5D0-4769-B040-59CD0E95275B}" srcOrd="2" destOrd="0" presId="urn:microsoft.com/office/officeart/2005/8/layout/orgChart1#1"/>
    <dgm:cxn modelId="{9094C822-9EF9-4323-87A2-3624F5E15A85}" type="presParOf" srcId="{5DCA47EE-2C6F-4FC7-8926-51C6E16EF176}" destId="{B633D5F9-3A61-4A51-8FB6-39ABBCB2DD4D}" srcOrd="4" destOrd="0" presId="urn:microsoft.com/office/officeart/2005/8/layout/orgChart1#1"/>
    <dgm:cxn modelId="{9CDC139B-617B-4A7A-BF7B-97FAA4DEDACF}" type="presParOf" srcId="{5DCA47EE-2C6F-4FC7-8926-51C6E16EF176}" destId="{78C3C9D2-A325-4CF4-95C6-15625D431555}" srcOrd="5" destOrd="0" presId="urn:microsoft.com/office/officeart/2005/8/layout/orgChart1#1"/>
    <dgm:cxn modelId="{4FE84586-C769-46C7-8354-624A4ED8E941}" type="presParOf" srcId="{78C3C9D2-A325-4CF4-95C6-15625D431555}" destId="{4D66DECF-1A62-41D9-BD83-93E89DF84CF7}" srcOrd="0" destOrd="0" presId="urn:microsoft.com/office/officeart/2005/8/layout/orgChart1#1"/>
    <dgm:cxn modelId="{D9B104BF-AD90-44C3-9E5A-DE1E5128E30D}" type="presParOf" srcId="{4D66DECF-1A62-41D9-BD83-93E89DF84CF7}" destId="{E96B265F-8BFA-4B9A-868E-FB2137712F38}" srcOrd="0" destOrd="0" presId="urn:microsoft.com/office/officeart/2005/8/layout/orgChart1#1"/>
    <dgm:cxn modelId="{F3A23337-721C-4B9E-AFE7-7480F8DD81FE}" type="presParOf" srcId="{4D66DECF-1A62-41D9-BD83-93E89DF84CF7}" destId="{858822A3-1277-48F8-96CB-74F21A175055}" srcOrd="1" destOrd="0" presId="urn:microsoft.com/office/officeart/2005/8/layout/orgChart1#1"/>
    <dgm:cxn modelId="{1123694B-CFC7-4479-B2C3-BCA71925B65D}" type="presParOf" srcId="{78C3C9D2-A325-4CF4-95C6-15625D431555}" destId="{FCBDB432-A5C8-4BBF-B765-2A76B704A895}" srcOrd="1" destOrd="0" presId="urn:microsoft.com/office/officeart/2005/8/layout/orgChart1#1"/>
    <dgm:cxn modelId="{A59DA1F0-DA90-4482-941C-13F855AD2290}" type="presParOf" srcId="{78C3C9D2-A325-4CF4-95C6-15625D431555}" destId="{492CFCA5-AF30-42A0-B149-CDFD2F155A17}" srcOrd="2" destOrd="0" presId="urn:microsoft.com/office/officeart/2005/8/layout/orgChart1#1"/>
    <dgm:cxn modelId="{9359756A-C94D-432C-9E9C-DC65075EF8A3}" type="presParOf" srcId="{4AC5725A-7945-4AB9-B025-1A55B37B7E2F}" destId="{01E1EDF7-9F51-4C5C-86C4-2322045365D3}" srcOrd="2" destOrd="0" presId="urn:microsoft.com/office/officeart/2005/8/layout/orgChart1#1"/>
    <dgm:cxn modelId="{74118130-8465-4900-B5E2-1AE87AB260F8}" type="presParOf" srcId="{8DBF4608-508E-4B49-87A8-EA4F52846BEE}" destId="{F832479F-9C79-476A-BDE5-78419381E307}" srcOrd="2" destOrd="0" presId="urn:microsoft.com/office/officeart/2005/8/layout/orgChart1#1"/>
    <dgm:cxn modelId="{47C2AA44-10E0-46EE-90E6-045998FD7714}" type="presParOf" srcId="{8DBF4608-508E-4B49-87A8-EA4F52846BEE}" destId="{C8BF674D-BD1A-4280-AB3F-CC59EF7600EA}" srcOrd="3" destOrd="0" presId="urn:microsoft.com/office/officeart/2005/8/layout/orgChart1#1"/>
    <dgm:cxn modelId="{9E760E17-5097-4DE0-BD9B-12E442A76BB8}" type="presParOf" srcId="{C8BF674D-BD1A-4280-AB3F-CC59EF7600EA}" destId="{7DD4BDD2-72B2-4F80-95EA-FFD05801682F}" srcOrd="0" destOrd="0" presId="urn:microsoft.com/office/officeart/2005/8/layout/orgChart1#1"/>
    <dgm:cxn modelId="{C1A6CEF2-DDFB-4D61-9BB1-03CBD19BA0B1}" type="presParOf" srcId="{7DD4BDD2-72B2-4F80-95EA-FFD05801682F}" destId="{31D3F72F-E5AE-441E-859D-BBB9F5305F5A}" srcOrd="0" destOrd="0" presId="urn:microsoft.com/office/officeart/2005/8/layout/orgChart1#1"/>
    <dgm:cxn modelId="{B896133A-8D82-4C09-A2DB-EE9DE50AC9E6}" type="presParOf" srcId="{7DD4BDD2-72B2-4F80-95EA-FFD05801682F}" destId="{6E004803-2532-4900-A663-840967D09D81}" srcOrd="1" destOrd="0" presId="urn:microsoft.com/office/officeart/2005/8/layout/orgChart1#1"/>
    <dgm:cxn modelId="{248617A0-625B-4265-BC0D-B50E89C43D3A}" type="presParOf" srcId="{C8BF674D-BD1A-4280-AB3F-CC59EF7600EA}" destId="{84BA0156-4590-4B74-81A3-691C02B21026}" srcOrd="1" destOrd="0" presId="urn:microsoft.com/office/officeart/2005/8/layout/orgChart1#1"/>
    <dgm:cxn modelId="{2CD8AA56-C9F5-4F52-84C6-78D52A48EFE7}" type="presParOf" srcId="{84BA0156-4590-4B74-81A3-691C02B21026}" destId="{38FFDADA-4406-4815-ACFE-F48952A0E149}" srcOrd="0" destOrd="0" presId="urn:microsoft.com/office/officeart/2005/8/layout/orgChart1#1"/>
    <dgm:cxn modelId="{4927813A-BCF1-482F-A395-BD02F45FFB72}" type="presParOf" srcId="{84BA0156-4590-4B74-81A3-691C02B21026}" destId="{A4DB5970-026F-4695-9257-4F228E9F2638}" srcOrd="1" destOrd="0" presId="urn:microsoft.com/office/officeart/2005/8/layout/orgChart1#1"/>
    <dgm:cxn modelId="{DFC37CCC-9C32-4F11-A7BE-55769B5F45DD}" type="presParOf" srcId="{A4DB5970-026F-4695-9257-4F228E9F2638}" destId="{CDA79AD6-51AE-4AC6-9F18-9961EA2995F7}" srcOrd="0" destOrd="0" presId="urn:microsoft.com/office/officeart/2005/8/layout/orgChart1#1"/>
    <dgm:cxn modelId="{759C9B7C-405A-40AA-AEBC-D32221DFD84E}" type="presParOf" srcId="{CDA79AD6-51AE-4AC6-9F18-9961EA2995F7}" destId="{85CE82F8-1EE9-4D85-B7AF-4A19B56F1CEE}" srcOrd="0" destOrd="0" presId="urn:microsoft.com/office/officeart/2005/8/layout/orgChart1#1"/>
    <dgm:cxn modelId="{98719FEA-60D1-40C4-932E-E576C4925D39}" type="presParOf" srcId="{CDA79AD6-51AE-4AC6-9F18-9961EA2995F7}" destId="{30A3E173-41F3-49C9-ADEA-9E781F66E5C6}" srcOrd="1" destOrd="0" presId="urn:microsoft.com/office/officeart/2005/8/layout/orgChart1#1"/>
    <dgm:cxn modelId="{D083F08D-690A-4FAC-954C-804F678C0D5B}" type="presParOf" srcId="{A4DB5970-026F-4695-9257-4F228E9F2638}" destId="{2EEF83D0-83F1-4F31-A1CE-9092E91FBA3A}" srcOrd="1" destOrd="0" presId="urn:microsoft.com/office/officeart/2005/8/layout/orgChart1#1"/>
    <dgm:cxn modelId="{B780B846-45CA-4674-9F5B-2EA4BF285E2A}" type="presParOf" srcId="{A4DB5970-026F-4695-9257-4F228E9F2638}" destId="{282C15C8-C37C-4F00-9592-3B2FFECAC006}" srcOrd="2" destOrd="0" presId="urn:microsoft.com/office/officeart/2005/8/layout/orgChart1#1"/>
    <dgm:cxn modelId="{72A39621-12CD-4F5C-B06F-993C3E05D5F0}" type="presParOf" srcId="{84BA0156-4590-4B74-81A3-691C02B21026}" destId="{70307B37-2626-4A60-9E2D-D0D2A1C7C2E5}" srcOrd="2" destOrd="0" presId="urn:microsoft.com/office/officeart/2005/8/layout/orgChart1#1"/>
    <dgm:cxn modelId="{AD7FE6D3-1264-4433-8E71-AC28EA12AB8D}" type="presParOf" srcId="{84BA0156-4590-4B74-81A3-691C02B21026}" destId="{092DF4A0-99EE-4AB4-80E6-B16EF7020262}" srcOrd="3" destOrd="0" presId="urn:microsoft.com/office/officeart/2005/8/layout/orgChart1#1"/>
    <dgm:cxn modelId="{D92D68AB-6305-4BC7-A8B4-758F01127ED6}" type="presParOf" srcId="{092DF4A0-99EE-4AB4-80E6-B16EF7020262}" destId="{C98F1C83-C8A9-49FC-BEBC-43CE42302488}" srcOrd="0" destOrd="0" presId="urn:microsoft.com/office/officeart/2005/8/layout/orgChart1#1"/>
    <dgm:cxn modelId="{ECCDA580-25BC-4463-96DA-6251DF970BF7}" type="presParOf" srcId="{C98F1C83-C8A9-49FC-BEBC-43CE42302488}" destId="{6F2D5156-B667-4642-BEBB-24267723B32A}" srcOrd="0" destOrd="0" presId="urn:microsoft.com/office/officeart/2005/8/layout/orgChart1#1"/>
    <dgm:cxn modelId="{68BB02C0-EFED-410A-BBBC-46B370818842}" type="presParOf" srcId="{C98F1C83-C8A9-49FC-BEBC-43CE42302488}" destId="{63DB123A-4B09-4C1D-B847-11C9FCF325A0}" srcOrd="1" destOrd="0" presId="urn:microsoft.com/office/officeart/2005/8/layout/orgChart1#1"/>
    <dgm:cxn modelId="{1D30AB86-769F-4988-8F36-9D3BCF42B45C}" type="presParOf" srcId="{092DF4A0-99EE-4AB4-80E6-B16EF7020262}" destId="{C85088DD-F0C0-44AC-A260-52F633734D5E}" srcOrd="1" destOrd="0" presId="urn:microsoft.com/office/officeart/2005/8/layout/orgChart1#1"/>
    <dgm:cxn modelId="{3A2F5303-09E2-4C57-AF44-F669705C3D9F}" type="presParOf" srcId="{092DF4A0-99EE-4AB4-80E6-B16EF7020262}" destId="{9069FD1B-1D4F-4D7A-8668-81AC0706C5E4}" srcOrd="2" destOrd="0" presId="urn:microsoft.com/office/officeart/2005/8/layout/orgChart1#1"/>
    <dgm:cxn modelId="{2AC9C574-D079-40DC-9491-98C950455B0B}" type="presParOf" srcId="{84BA0156-4590-4B74-81A3-691C02B21026}" destId="{1F038B9D-E584-46AE-BAE8-F9A8B06B999F}" srcOrd="4" destOrd="0" presId="urn:microsoft.com/office/officeart/2005/8/layout/orgChart1#1"/>
    <dgm:cxn modelId="{4F46FA2C-9EAF-453D-9913-86C443DAD843}" type="presParOf" srcId="{84BA0156-4590-4B74-81A3-691C02B21026}" destId="{13F50AFC-E71C-4AE6-B47A-1B8DF7870012}" srcOrd="5" destOrd="0" presId="urn:microsoft.com/office/officeart/2005/8/layout/orgChart1#1"/>
    <dgm:cxn modelId="{446A0BC5-55D2-4862-B30B-5B3F3B72206E}" type="presParOf" srcId="{13F50AFC-E71C-4AE6-B47A-1B8DF7870012}" destId="{8581DCF9-EFEA-44BE-B700-FB689149E6D2}" srcOrd="0" destOrd="0" presId="urn:microsoft.com/office/officeart/2005/8/layout/orgChart1#1"/>
    <dgm:cxn modelId="{4F3B5D0E-A8EB-43FF-A6D1-5FEA5D331F71}" type="presParOf" srcId="{8581DCF9-EFEA-44BE-B700-FB689149E6D2}" destId="{ACD5191A-6D3E-49A3-B266-BCCF6B74B122}" srcOrd="0" destOrd="0" presId="urn:microsoft.com/office/officeart/2005/8/layout/orgChart1#1"/>
    <dgm:cxn modelId="{E3022ED0-9483-4B78-AB27-D95D970402F8}" type="presParOf" srcId="{8581DCF9-EFEA-44BE-B700-FB689149E6D2}" destId="{BF8F90C7-7408-4815-ACFE-47CECA29B994}" srcOrd="1" destOrd="0" presId="urn:microsoft.com/office/officeart/2005/8/layout/orgChart1#1"/>
    <dgm:cxn modelId="{C6083A4B-E106-4410-A704-33EDB0686EAE}" type="presParOf" srcId="{13F50AFC-E71C-4AE6-B47A-1B8DF7870012}" destId="{66023894-6DFD-40D0-9753-B0A5195A7928}" srcOrd="1" destOrd="0" presId="urn:microsoft.com/office/officeart/2005/8/layout/orgChart1#1"/>
    <dgm:cxn modelId="{0DE7E0A1-BE85-4E5C-8825-6A67D0FD52AC}" type="presParOf" srcId="{13F50AFC-E71C-4AE6-B47A-1B8DF7870012}" destId="{C54C74DE-3A1F-4314-9EB0-5E2452F7A869}" srcOrd="2" destOrd="0" presId="urn:microsoft.com/office/officeart/2005/8/layout/orgChart1#1"/>
    <dgm:cxn modelId="{3FC074DC-BFFC-4115-B2EC-9568846246E8}" type="presParOf" srcId="{84BA0156-4590-4B74-81A3-691C02B21026}" destId="{33AB76A2-1C4A-47CE-A7A2-E4DC9B125FCD}" srcOrd="6" destOrd="0" presId="urn:microsoft.com/office/officeart/2005/8/layout/orgChart1#1"/>
    <dgm:cxn modelId="{F7365688-BEBD-4721-A617-A6CB50614E80}" type="presParOf" srcId="{84BA0156-4590-4B74-81A3-691C02B21026}" destId="{122428B3-5314-4287-B65D-B513CAFCB212}" srcOrd="7" destOrd="0" presId="urn:microsoft.com/office/officeart/2005/8/layout/orgChart1#1"/>
    <dgm:cxn modelId="{8C3C0EBF-01A5-4A61-B9EE-F37BCD90C951}" type="presParOf" srcId="{122428B3-5314-4287-B65D-B513CAFCB212}" destId="{2F17C645-5F85-4829-8E1F-032E1F4BC9AF}" srcOrd="0" destOrd="0" presId="urn:microsoft.com/office/officeart/2005/8/layout/orgChart1#1"/>
    <dgm:cxn modelId="{1F808830-2E5C-47CE-834D-D630995C42A2}" type="presParOf" srcId="{2F17C645-5F85-4829-8E1F-032E1F4BC9AF}" destId="{B41C342C-AF10-4E58-82E7-87A9D3C03138}" srcOrd="0" destOrd="0" presId="urn:microsoft.com/office/officeart/2005/8/layout/orgChart1#1"/>
    <dgm:cxn modelId="{1DA8C737-2281-4B19-BD46-D2A17132AC2E}" type="presParOf" srcId="{2F17C645-5F85-4829-8E1F-032E1F4BC9AF}" destId="{55B5C6A9-5406-41BC-954A-12FF105595AB}" srcOrd="1" destOrd="0" presId="urn:microsoft.com/office/officeart/2005/8/layout/orgChart1#1"/>
    <dgm:cxn modelId="{2682DF58-4543-402F-92EF-5A02858B6807}" type="presParOf" srcId="{122428B3-5314-4287-B65D-B513CAFCB212}" destId="{79C69853-16A3-417E-A6F5-CF769A9C7D52}" srcOrd="1" destOrd="0" presId="urn:microsoft.com/office/officeart/2005/8/layout/orgChart1#1"/>
    <dgm:cxn modelId="{06162DE7-34B1-4E44-A206-0D1C495CE22C}" type="presParOf" srcId="{122428B3-5314-4287-B65D-B513CAFCB212}" destId="{1AD7B19F-4FAB-4A18-9954-FF874D50C176}" srcOrd="2" destOrd="0" presId="urn:microsoft.com/office/officeart/2005/8/layout/orgChart1#1"/>
    <dgm:cxn modelId="{7C225033-EBA4-4B4D-ABFC-7C1A791F3A0D}" type="presParOf" srcId="{C8BF674D-BD1A-4280-AB3F-CC59EF7600EA}" destId="{5BE93A59-5BC2-43A0-B3F3-FE745DE825C8}" srcOrd="2" destOrd="0" presId="urn:microsoft.com/office/officeart/2005/8/layout/orgChart1#1"/>
    <dgm:cxn modelId="{72BE2106-B930-4169-88C2-DDFE1BF153EC}" type="presParOf" srcId="{7D08D275-BBB0-4575-8728-4113A39C2CE1}" destId="{F86F0138-6AC6-4CBB-8CF3-033022D22FE5}" srcOrd="2" destOrd="0" presId="urn:microsoft.com/office/officeart/2005/8/layout/orgChart1#1"/>
    <dgm:cxn modelId="{AFC54DEB-6380-46F8-8998-7C05AF76429D}" type="presParOf" srcId="{960BFF1F-FFC7-47C1-8EC4-9D91B8B8A48F}" destId="{B3630882-A0B5-4AB1-95B2-13C3B2731B32}" srcOrd="2" destOrd="0" presId="urn:microsoft.com/office/officeart/2005/8/layout/orgChart1#1"/>
    <dgm:cxn modelId="{B19CB7E7-1613-4C0F-A9A2-1EBD68D11CA6}" type="presParOf" srcId="{855F8E6D-A784-48AA-A567-3153C9ACB3EA}" destId="{AC96DECF-09C2-4609-9CC6-EB8BD2B1C23E}" srcOrd="2" destOrd="0" presId="urn:microsoft.com/office/officeart/2005/8/layout/orgChart1#1"/>
    <dgm:cxn modelId="{7B3DEF13-3307-4908-B83F-0AC19C71DEEC}" type="presParOf" srcId="{855F8E6D-A784-48AA-A567-3153C9ACB3EA}" destId="{A4B387F0-64F0-4718-AA3A-0ABF293A212D}" srcOrd="3" destOrd="0" presId="urn:microsoft.com/office/officeart/2005/8/layout/orgChart1#1"/>
    <dgm:cxn modelId="{589A7D12-EB26-4B7E-A1FC-410DA5D6916B}" type="presParOf" srcId="{A4B387F0-64F0-4718-AA3A-0ABF293A212D}" destId="{DE07FFB0-596E-4CFD-B7EF-8DE247D5802E}" srcOrd="0" destOrd="0" presId="urn:microsoft.com/office/officeart/2005/8/layout/orgChart1#1"/>
    <dgm:cxn modelId="{512CD9E1-6D3E-483C-8180-9D9D1DC41099}" type="presParOf" srcId="{DE07FFB0-596E-4CFD-B7EF-8DE247D5802E}" destId="{38FCDB7E-AE6C-4CC9-9D61-292BF9A3F6B8}" srcOrd="0" destOrd="0" presId="urn:microsoft.com/office/officeart/2005/8/layout/orgChart1#1"/>
    <dgm:cxn modelId="{2DB9E191-4E55-45D4-BD92-F689600C0BFD}" type="presParOf" srcId="{DE07FFB0-596E-4CFD-B7EF-8DE247D5802E}" destId="{FBFEEE91-1B04-4C67-A4B1-6C5B4C1CE99E}" srcOrd="1" destOrd="0" presId="urn:microsoft.com/office/officeart/2005/8/layout/orgChart1#1"/>
    <dgm:cxn modelId="{69FD9420-B623-4420-8B9B-5F6F6C4148C2}" type="presParOf" srcId="{A4B387F0-64F0-4718-AA3A-0ABF293A212D}" destId="{64C209CE-1A6E-4880-AC14-7CA4D89E0948}" srcOrd="1" destOrd="0" presId="urn:microsoft.com/office/officeart/2005/8/layout/orgChart1#1"/>
    <dgm:cxn modelId="{6878CE4B-504F-472D-9D13-E74499FE7487}" type="presParOf" srcId="{64C209CE-1A6E-4880-AC14-7CA4D89E0948}" destId="{722558C2-773C-4CED-9BD0-FCCD8D5C0B04}" srcOrd="0" destOrd="0" presId="urn:microsoft.com/office/officeart/2005/8/layout/orgChart1#1"/>
    <dgm:cxn modelId="{93570BD9-58AB-4CA3-ACD4-A24C96C799E2}" type="presParOf" srcId="{64C209CE-1A6E-4880-AC14-7CA4D89E0948}" destId="{474D0678-5C69-474E-A618-A8633AC9FFBA}" srcOrd="1" destOrd="0" presId="urn:microsoft.com/office/officeart/2005/8/layout/orgChart1#1"/>
    <dgm:cxn modelId="{991C33BB-D048-4B8B-857E-8EA4CE226627}" type="presParOf" srcId="{474D0678-5C69-474E-A618-A8633AC9FFBA}" destId="{1E623FAA-8938-4D0B-B665-9FCDB3B014E7}" srcOrd="0" destOrd="0" presId="urn:microsoft.com/office/officeart/2005/8/layout/orgChart1#1"/>
    <dgm:cxn modelId="{47B8897A-D871-4028-9391-FCEFEF4C0D88}" type="presParOf" srcId="{1E623FAA-8938-4D0B-B665-9FCDB3B014E7}" destId="{EF7819C1-0198-4920-8139-4881505828E0}" srcOrd="0" destOrd="0" presId="urn:microsoft.com/office/officeart/2005/8/layout/orgChart1#1"/>
    <dgm:cxn modelId="{28EC05C7-3CBC-419A-9FDC-8422E74C628E}" type="presParOf" srcId="{1E623FAA-8938-4D0B-B665-9FCDB3B014E7}" destId="{803890DF-1FF0-403C-A03B-8D703E962978}" srcOrd="1" destOrd="0" presId="urn:microsoft.com/office/officeart/2005/8/layout/orgChart1#1"/>
    <dgm:cxn modelId="{41BBC65B-DAAC-4493-8036-DC543BB6C56C}" type="presParOf" srcId="{474D0678-5C69-474E-A618-A8633AC9FFBA}" destId="{057A5630-A650-4AB7-80B3-DFEEC50FF7D9}" srcOrd="1" destOrd="0" presId="urn:microsoft.com/office/officeart/2005/8/layout/orgChart1#1"/>
    <dgm:cxn modelId="{A336DB99-232E-44F3-9FFC-EA346044DC87}" type="presParOf" srcId="{474D0678-5C69-474E-A618-A8633AC9FFBA}" destId="{DE2B8BE0-6A1F-4274-AE3F-8ACFB82D2518}" srcOrd="2" destOrd="0" presId="urn:microsoft.com/office/officeart/2005/8/layout/orgChart1#1"/>
    <dgm:cxn modelId="{F4EA5379-75A2-4E5F-B4BB-CBFAF10FBB47}" type="presParOf" srcId="{64C209CE-1A6E-4880-AC14-7CA4D89E0948}" destId="{8E2A505B-8C58-410B-9684-AADBE6D76DD2}" srcOrd="2" destOrd="0" presId="urn:microsoft.com/office/officeart/2005/8/layout/orgChart1#1"/>
    <dgm:cxn modelId="{65AE227B-6F1F-4EEF-9559-FD6EC098D70F}" type="presParOf" srcId="{64C209CE-1A6E-4880-AC14-7CA4D89E0948}" destId="{E30D10DF-C0E0-4B7E-AE68-EA6B6C0361B0}" srcOrd="3" destOrd="0" presId="urn:microsoft.com/office/officeart/2005/8/layout/orgChart1#1"/>
    <dgm:cxn modelId="{CB95CF35-ED22-4CC9-BA43-DFD2CCA5820A}" type="presParOf" srcId="{E30D10DF-C0E0-4B7E-AE68-EA6B6C0361B0}" destId="{E5CD0868-99C3-48DD-88BA-63E1970F94E7}" srcOrd="0" destOrd="0" presId="urn:microsoft.com/office/officeart/2005/8/layout/orgChart1#1"/>
    <dgm:cxn modelId="{306C90C5-EB4D-4F51-B356-AD97306DCF1D}" type="presParOf" srcId="{E5CD0868-99C3-48DD-88BA-63E1970F94E7}" destId="{081FFA6D-C687-4ABE-8E1F-A9E1DED97A4C}" srcOrd="0" destOrd="0" presId="urn:microsoft.com/office/officeart/2005/8/layout/orgChart1#1"/>
    <dgm:cxn modelId="{C2C5BEBC-F94A-41EB-BCD0-7305C91BD198}" type="presParOf" srcId="{E5CD0868-99C3-48DD-88BA-63E1970F94E7}" destId="{ADD94CD6-F470-4200-B80A-77B9596152D7}" srcOrd="1" destOrd="0" presId="urn:microsoft.com/office/officeart/2005/8/layout/orgChart1#1"/>
    <dgm:cxn modelId="{D13BA616-07EF-4873-9345-F818F0DC205A}" type="presParOf" srcId="{E30D10DF-C0E0-4B7E-AE68-EA6B6C0361B0}" destId="{7C91C281-52CD-4AEA-B814-FD8277385A27}" srcOrd="1" destOrd="0" presId="urn:microsoft.com/office/officeart/2005/8/layout/orgChart1#1"/>
    <dgm:cxn modelId="{BC88D110-E48C-4897-8D4F-131E49BD4D6E}" type="presParOf" srcId="{E30D10DF-C0E0-4B7E-AE68-EA6B6C0361B0}" destId="{A5FE5A11-DE75-45E4-A04B-5C2DB22CDF28}" srcOrd="2" destOrd="0" presId="urn:microsoft.com/office/officeart/2005/8/layout/orgChart1#1"/>
    <dgm:cxn modelId="{F3BFAC81-E404-4A79-B5DE-63D8B90C157A}" type="presParOf" srcId="{64C209CE-1A6E-4880-AC14-7CA4D89E0948}" destId="{0A19F3AB-F9A3-4C92-B5E9-9C5A01B4B6F7}" srcOrd="4" destOrd="0" presId="urn:microsoft.com/office/officeart/2005/8/layout/orgChart1#1"/>
    <dgm:cxn modelId="{460DAB1F-666C-4107-9679-1075CBCF89AB}" type="presParOf" srcId="{64C209CE-1A6E-4880-AC14-7CA4D89E0948}" destId="{3ADD945C-5F12-4D87-9C97-FA8216D9B22C}" srcOrd="5" destOrd="0" presId="urn:microsoft.com/office/officeart/2005/8/layout/orgChart1#1"/>
    <dgm:cxn modelId="{2139904B-52C7-491B-A94A-9AB4FC8846BD}" type="presParOf" srcId="{3ADD945C-5F12-4D87-9C97-FA8216D9B22C}" destId="{07BDD992-776A-43D5-83DF-374A965B626B}" srcOrd="0" destOrd="0" presId="urn:microsoft.com/office/officeart/2005/8/layout/orgChart1#1"/>
    <dgm:cxn modelId="{1B490F33-8B61-4844-87AF-FC5232084ABE}" type="presParOf" srcId="{07BDD992-776A-43D5-83DF-374A965B626B}" destId="{F1EE2DD1-40CE-4678-B02B-FCCB4F45D905}" srcOrd="0" destOrd="0" presId="urn:microsoft.com/office/officeart/2005/8/layout/orgChart1#1"/>
    <dgm:cxn modelId="{CF0048B8-0CC0-410B-AE6E-E4B3AA044E07}" type="presParOf" srcId="{07BDD992-776A-43D5-83DF-374A965B626B}" destId="{CD97F95F-3F13-411F-ADCF-232232953D94}" srcOrd="1" destOrd="0" presId="urn:microsoft.com/office/officeart/2005/8/layout/orgChart1#1"/>
    <dgm:cxn modelId="{BD806D25-8D99-4F04-A8FB-DD82289AB18E}" type="presParOf" srcId="{3ADD945C-5F12-4D87-9C97-FA8216D9B22C}" destId="{21DFAAD0-76F2-4E4A-B780-5CDD62F066B4}" srcOrd="1" destOrd="0" presId="urn:microsoft.com/office/officeart/2005/8/layout/orgChart1#1"/>
    <dgm:cxn modelId="{92767446-3AE0-4218-9E98-4587FC3711A8}" type="presParOf" srcId="{3ADD945C-5F12-4D87-9C97-FA8216D9B22C}" destId="{A59A7C6B-5F61-4DD3-B2CB-19E01734BF1B}" srcOrd="2" destOrd="0" presId="urn:microsoft.com/office/officeart/2005/8/layout/orgChart1#1"/>
    <dgm:cxn modelId="{58556BDE-29C0-4106-B2DB-28FA9CC55720}" type="presParOf" srcId="{A4B387F0-64F0-4718-AA3A-0ABF293A212D}" destId="{0C678F1E-9F94-4272-A0C1-4E1FA59062A1}" srcOrd="2" destOrd="0" presId="urn:microsoft.com/office/officeart/2005/8/layout/orgChart1#1"/>
    <dgm:cxn modelId="{224ACE3A-1422-4631-9E2B-03ACBDED284C}" type="presParOf" srcId="{855F8E6D-A784-48AA-A567-3153C9ACB3EA}" destId="{77AC479C-03C4-4A9E-9306-8CB7A53E6C64}" srcOrd="4" destOrd="0" presId="urn:microsoft.com/office/officeart/2005/8/layout/orgChart1#1"/>
    <dgm:cxn modelId="{6BDAC47B-0D63-441E-85FD-24B91B02E6D6}" type="presParOf" srcId="{855F8E6D-A784-48AA-A567-3153C9ACB3EA}" destId="{EDEF22AC-B2A9-4FB4-AE12-FE51E055F7BF}" srcOrd="5" destOrd="0" presId="urn:microsoft.com/office/officeart/2005/8/layout/orgChart1#1"/>
    <dgm:cxn modelId="{2576E7A8-1225-40D3-94C2-852239EB605E}" type="presParOf" srcId="{EDEF22AC-B2A9-4FB4-AE12-FE51E055F7BF}" destId="{35CA3D9C-3941-460A-97CD-12872246171C}" srcOrd="0" destOrd="0" presId="urn:microsoft.com/office/officeart/2005/8/layout/orgChart1#1"/>
    <dgm:cxn modelId="{5C9F782A-A11B-4790-9D16-FFB46AF421AA}" type="presParOf" srcId="{35CA3D9C-3941-460A-97CD-12872246171C}" destId="{805708BE-D20D-42FA-8B41-E48251043C29}" srcOrd="0" destOrd="0" presId="urn:microsoft.com/office/officeart/2005/8/layout/orgChart1#1"/>
    <dgm:cxn modelId="{F8083E9C-9EC0-4F2F-A15D-3688F3C034D1}" type="presParOf" srcId="{35CA3D9C-3941-460A-97CD-12872246171C}" destId="{68FDE413-B9F8-419D-BFBA-617284989CDC}" srcOrd="1" destOrd="0" presId="urn:microsoft.com/office/officeart/2005/8/layout/orgChart1#1"/>
    <dgm:cxn modelId="{E3496216-8F5A-4579-A9C4-3AA16785EE5E}" type="presParOf" srcId="{EDEF22AC-B2A9-4FB4-AE12-FE51E055F7BF}" destId="{33433E98-FFA1-4331-AE2D-280338F6CEDF}" srcOrd="1" destOrd="0" presId="urn:microsoft.com/office/officeart/2005/8/layout/orgChart1#1"/>
    <dgm:cxn modelId="{0B44CE87-3C1F-4535-96E8-674EF2D46314}" type="presParOf" srcId="{33433E98-FFA1-4331-AE2D-280338F6CEDF}" destId="{14C74574-B2B5-4D94-A060-FE89ACEFF670}" srcOrd="0" destOrd="0" presId="urn:microsoft.com/office/officeart/2005/8/layout/orgChart1#1"/>
    <dgm:cxn modelId="{378C1E8D-235C-4596-ADB2-4F77825D6D69}" type="presParOf" srcId="{33433E98-FFA1-4331-AE2D-280338F6CEDF}" destId="{66B32721-C37E-4917-8B46-66C422EE6222}" srcOrd="1" destOrd="0" presId="urn:microsoft.com/office/officeart/2005/8/layout/orgChart1#1"/>
    <dgm:cxn modelId="{0BA7B16C-7ADF-40B2-B57F-B5DEAE52239B}" type="presParOf" srcId="{66B32721-C37E-4917-8B46-66C422EE6222}" destId="{5186F479-C5B8-4360-9D8D-A28D8D29FE75}" srcOrd="0" destOrd="0" presId="urn:microsoft.com/office/officeart/2005/8/layout/orgChart1#1"/>
    <dgm:cxn modelId="{BAE0B5FB-15ED-49B9-B829-B6C46F59B930}" type="presParOf" srcId="{5186F479-C5B8-4360-9D8D-A28D8D29FE75}" destId="{B9899E92-CDA7-41FB-AD3D-89173242CDFE}" srcOrd="0" destOrd="0" presId="urn:microsoft.com/office/officeart/2005/8/layout/orgChart1#1"/>
    <dgm:cxn modelId="{91EBFC79-9FBA-4C23-8023-0EC22315F373}" type="presParOf" srcId="{5186F479-C5B8-4360-9D8D-A28D8D29FE75}" destId="{A492F8D7-9FDD-401D-9D48-1FD1D7E71397}" srcOrd="1" destOrd="0" presId="urn:microsoft.com/office/officeart/2005/8/layout/orgChart1#1"/>
    <dgm:cxn modelId="{9E8446EC-63E3-48E6-87EC-89D17B6BA4DF}" type="presParOf" srcId="{66B32721-C37E-4917-8B46-66C422EE6222}" destId="{452B3021-01AC-4FC6-B6BF-CD0363B12CA4}" srcOrd="1" destOrd="0" presId="urn:microsoft.com/office/officeart/2005/8/layout/orgChart1#1"/>
    <dgm:cxn modelId="{CADDCA44-5E81-473E-B7D6-B5B3E412D90E}" type="presParOf" srcId="{66B32721-C37E-4917-8B46-66C422EE6222}" destId="{BA407AB9-BF30-43E0-A1CF-9FE457A38C3F}" srcOrd="2" destOrd="0" presId="urn:microsoft.com/office/officeart/2005/8/layout/orgChart1#1"/>
    <dgm:cxn modelId="{968D241A-0377-43A4-91B6-B37327B2F902}" type="presParOf" srcId="{33433E98-FFA1-4331-AE2D-280338F6CEDF}" destId="{2675BC35-A7AC-46AD-8877-E4F70FF187C8}" srcOrd="2" destOrd="0" presId="urn:microsoft.com/office/officeart/2005/8/layout/orgChart1#1"/>
    <dgm:cxn modelId="{07A84616-5C38-4AC9-AD18-1BAE4B3002E2}" type="presParOf" srcId="{33433E98-FFA1-4331-AE2D-280338F6CEDF}" destId="{0AD48FB8-DDFB-4A47-A1EF-FB1FEDA8B4E2}" srcOrd="3" destOrd="0" presId="urn:microsoft.com/office/officeart/2005/8/layout/orgChart1#1"/>
    <dgm:cxn modelId="{0C96C13E-7593-4717-B078-8AD6B7053C0A}" type="presParOf" srcId="{0AD48FB8-DDFB-4A47-A1EF-FB1FEDA8B4E2}" destId="{0E9567A8-0921-4CBB-8388-EA96F243B78E}" srcOrd="0" destOrd="0" presId="urn:microsoft.com/office/officeart/2005/8/layout/orgChart1#1"/>
    <dgm:cxn modelId="{68E9AD15-B962-40CC-8407-70BE4BF40666}" type="presParOf" srcId="{0E9567A8-0921-4CBB-8388-EA96F243B78E}" destId="{52260DEC-CA40-4226-BA64-7A118892F311}" srcOrd="0" destOrd="0" presId="urn:microsoft.com/office/officeart/2005/8/layout/orgChart1#1"/>
    <dgm:cxn modelId="{B2432E7D-07E7-4280-B392-A75483B1AC13}" type="presParOf" srcId="{0E9567A8-0921-4CBB-8388-EA96F243B78E}" destId="{F9DE9BAE-A838-442A-A8E9-6FE83B94550E}" srcOrd="1" destOrd="0" presId="urn:microsoft.com/office/officeart/2005/8/layout/orgChart1#1"/>
    <dgm:cxn modelId="{3569EBDD-F667-423E-B45F-4E98557FD8E3}" type="presParOf" srcId="{0AD48FB8-DDFB-4A47-A1EF-FB1FEDA8B4E2}" destId="{F4A5B561-FAEA-4457-B9BE-D3B4979E3EB0}" srcOrd="1" destOrd="0" presId="urn:microsoft.com/office/officeart/2005/8/layout/orgChart1#1"/>
    <dgm:cxn modelId="{C3F4495A-3F6D-40D9-BE6A-8E8DCC2E9752}" type="presParOf" srcId="{0AD48FB8-DDFB-4A47-A1EF-FB1FEDA8B4E2}" destId="{D5DF471D-F6B6-4020-95C2-37748A9C834D}" srcOrd="2" destOrd="0" presId="urn:microsoft.com/office/officeart/2005/8/layout/orgChart1#1"/>
    <dgm:cxn modelId="{ECFA6F6C-7DCC-40B2-9E5B-02472B8EADDD}" type="presParOf" srcId="{33433E98-FFA1-4331-AE2D-280338F6CEDF}" destId="{39E078FE-63E4-4585-9D18-CF5507669F0C}" srcOrd="4" destOrd="0" presId="urn:microsoft.com/office/officeart/2005/8/layout/orgChart1#1"/>
    <dgm:cxn modelId="{20CA646B-1C93-4C61-BFC1-BF0AB90A477D}" type="presParOf" srcId="{33433E98-FFA1-4331-AE2D-280338F6CEDF}" destId="{8E32B162-F156-48EF-82FC-EF39694E1D18}" srcOrd="5" destOrd="0" presId="urn:microsoft.com/office/officeart/2005/8/layout/orgChart1#1"/>
    <dgm:cxn modelId="{AF40C4A8-01CD-45FB-893B-41AE6B17E2BE}" type="presParOf" srcId="{8E32B162-F156-48EF-82FC-EF39694E1D18}" destId="{70082A2E-C364-4404-BE87-661F5859042A}" srcOrd="0" destOrd="0" presId="urn:microsoft.com/office/officeart/2005/8/layout/orgChart1#1"/>
    <dgm:cxn modelId="{FB9526D6-ACC0-474E-86E4-FE589277F340}" type="presParOf" srcId="{70082A2E-C364-4404-BE87-661F5859042A}" destId="{A9449622-3D9C-4068-9390-7984B8392F7B}" srcOrd="0" destOrd="0" presId="urn:microsoft.com/office/officeart/2005/8/layout/orgChart1#1"/>
    <dgm:cxn modelId="{8C0C7B3D-E909-408B-A208-FFA80929B1A2}" type="presParOf" srcId="{70082A2E-C364-4404-BE87-661F5859042A}" destId="{7B5CD29A-9578-4C25-9A52-C6A0A74423E6}" srcOrd="1" destOrd="0" presId="urn:microsoft.com/office/officeart/2005/8/layout/orgChart1#1"/>
    <dgm:cxn modelId="{EEA95612-CB8C-4637-B103-2ABABBD6678A}" type="presParOf" srcId="{8E32B162-F156-48EF-82FC-EF39694E1D18}" destId="{E448839B-9B18-4377-86C5-ED60BD03F320}" srcOrd="1" destOrd="0" presId="urn:microsoft.com/office/officeart/2005/8/layout/orgChart1#1"/>
    <dgm:cxn modelId="{313A5578-92CB-4674-B3B5-6D9DEAA826AE}" type="presParOf" srcId="{8E32B162-F156-48EF-82FC-EF39694E1D18}" destId="{5C696B81-CB67-46D2-88C6-A912099EE0A1}" srcOrd="2" destOrd="0" presId="urn:microsoft.com/office/officeart/2005/8/layout/orgChart1#1"/>
    <dgm:cxn modelId="{68B63DB3-0BFE-4162-BB5C-AD9D599305AB}" type="presParOf" srcId="{33433E98-FFA1-4331-AE2D-280338F6CEDF}" destId="{1F856ED6-9FC9-4C16-8327-32DA9742CF88}" srcOrd="6" destOrd="0" presId="urn:microsoft.com/office/officeart/2005/8/layout/orgChart1#1"/>
    <dgm:cxn modelId="{2FF8F493-20FB-4DA8-85A9-4E62E2C6C18D}" type="presParOf" srcId="{33433E98-FFA1-4331-AE2D-280338F6CEDF}" destId="{04673F9E-3415-4009-B47E-DD9018812ABB}" srcOrd="7" destOrd="0" presId="urn:microsoft.com/office/officeart/2005/8/layout/orgChart1#1"/>
    <dgm:cxn modelId="{23F5EE42-6982-4436-BE9D-318882ED63BE}" type="presParOf" srcId="{04673F9E-3415-4009-B47E-DD9018812ABB}" destId="{98A43613-F970-4353-803F-CE1BE69DFFF2}" srcOrd="0" destOrd="0" presId="urn:microsoft.com/office/officeart/2005/8/layout/orgChart1#1"/>
    <dgm:cxn modelId="{91BDECA8-804B-4288-88F5-3FB8F6E7C2D6}" type="presParOf" srcId="{98A43613-F970-4353-803F-CE1BE69DFFF2}" destId="{04C3F2F5-DA65-45C1-8CB5-2D0CE9472C01}" srcOrd="0" destOrd="0" presId="urn:microsoft.com/office/officeart/2005/8/layout/orgChart1#1"/>
    <dgm:cxn modelId="{A01673FC-A2B0-456B-80E2-A7A7CB49D520}" type="presParOf" srcId="{98A43613-F970-4353-803F-CE1BE69DFFF2}" destId="{850B6DBB-0672-4882-849C-D37B04F2618B}" srcOrd="1" destOrd="0" presId="urn:microsoft.com/office/officeart/2005/8/layout/orgChart1#1"/>
    <dgm:cxn modelId="{69A7782E-BC71-4508-B421-28DAAF52B646}" type="presParOf" srcId="{04673F9E-3415-4009-B47E-DD9018812ABB}" destId="{F3DD6067-A718-424D-B917-0D79F5ECBBC2}" srcOrd="1" destOrd="0" presId="urn:microsoft.com/office/officeart/2005/8/layout/orgChart1#1"/>
    <dgm:cxn modelId="{401F2ECF-9A08-400E-8369-7649C667FFAF}" type="presParOf" srcId="{04673F9E-3415-4009-B47E-DD9018812ABB}" destId="{AEAA6D90-B787-421A-A973-A845A7EB0C3C}" srcOrd="2" destOrd="0" presId="urn:microsoft.com/office/officeart/2005/8/layout/orgChart1#1"/>
    <dgm:cxn modelId="{6C675866-159B-4069-A0DD-2E201291A406}" type="presParOf" srcId="{EDEF22AC-B2A9-4FB4-AE12-FE51E055F7BF}" destId="{2C57E448-6D48-4476-A104-D8AF16CF8B44}" srcOrd="2" destOrd="0" presId="urn:microsoft.com/office/officeart/2005/8/layout/orgChart1#1"/>
    <dgm:cxn modelId="{6324A0F9-FE22-49CE-88DE-84202D898D42}" type="presParOf" srcId="{855F8E6D-A784-48AA-A567-3153C9ACB3EA}" destId="{F3B7ACEB-1044-4C5F-A2DE-A76A47BFFB47}" srcOrd="6" destOrd="0" presId="urn:microsoft.com/office/officeart/2005/8/layout/orgChart1#1"/>
    <dgm:cxn modelId="{49EDD4B8-AEE0-4750-8763-A64C566C1F96}" type="presParOf" srcId="{855F8E6D-A784-48AA-A567-3153C9ACB3EA}" destId="{708DC032-C999-463C-9BBB-5A37611BDB96}" srcOrd="7" destOrd="0" presId="urn:microsoft.com/office/officeart/2005/8/layout/orgChart1#1"/>
    <dgm:cxn modelId="{B2C3CC71-B953-450D-9CC2-504A84013948}" type="presParOf" srcId="{708DC032-C999-463C-9BBB-5A37611BDB96}" destId="{2E5EB67E-6907-4E75-BB5B-3EBB66CADAF9}" srcOrd="0" destOrd="0" presId="urn:microsoft.com/office/officeart/2005/8/layout/orgChart1#1"/>
    <dgm:cxn modelId="{C14F7591-CCF2-4769-BCD0-B1594F72BD0C}" type="presParOf" srcId="{2E5EB67E-6907-4E75-BB5B-3EBB66CADAF9}" destId="{AE903129-1447-4A77-AA28-CE0DDCDCF857}" srcOrd="0" destOrd="0" presId="urn:microsoft.com/office/officeart/2005/8/layout/orgChart1#1"/>
    <dgm:cxn modelId="{85143965-51E8-47AF-90DC-1C7BF435949F}" type="presParOf" srcId="{2E5EB67E-6907-4E75-BB5B-3EBB66CADAF9}" destId="{09D00B64-C89D-4837-96B8-E72170BC0513}" srcOrd="1" destOrd="0" presId="urn:microsoft.com/office/officeart/2005/8/layout/orgChart1#1"/>
    <dgm:cxn modelId="{0DB705F9-D5D1-4389-8FD5-DCDB6A7B3DEA}" type="presParOf" srcId="{708DC032-C999-463C-9BBB-5A37611BDB96}" destId="{FA458A02-4F1D-4958-AEE6-6A55D7F467C3}" srcOrd="1" destOrd="0" presId="urn:microsoft.com/office/officeart/2005/8/layout/orgChart1#1"/>
    <dgm:cxn modelId="{22D33CC5-C76D-404C-BA41-8AFFA9E14615}" type="presParOf" srcId="{708DC032-C999-463C-9BBB-5A37611BDB96}" destId="{7DAA4F0E-0CCE-4DF1-A63F-0457AC0663E9}" srcOrd="2" destOrd="0" presId="urn:microsoft.com/office/officeart/2005/8/layout/orgChart1#1"/>
    <dgm:cxn modelId="{FF90D645-66D7-499F-BDBB-793FB4941758}" type="presParOf" srcId="{855F8E6D-A784-48AA-A567-3153C9ACB3EA}" destId="{ECF46CCC-C04D-42C8-B250-719B4EFDB5E9}" srcOrd="8" destOrd="0" presId="urn:microsoft.com/office/officeart/2005/8/layout/orgChart1#1"/>
    <dgm:cxn modelId="{72378F6D-32BA-41E1-8615-F400E12BC586}" type="presParOf" srcId="{855F8E6D-A784-48AA-A567-3153C9ACB3EA}" destId="{13823F02-F1F6-4DAA-B3EB-2C25996751AC}" srcOrd="9" destOrd="0" presId="urn:microsoft.com/office/officeart/2005/8/layout/orgChart1#1"/>
    <dgm:cxn modelId="{C2B917C3-0ECD-43F3-951F-E62943B795DA}" type="presParOf" srcId="{13823F02-F1F6-4DAA-B3EB-2C25996751AC}" destId="{2AFA851F-E2A9-4CF3-A655-13E0A92AE62B}" srcOrd="0" destOrd="0" presId="urn:microsoft.com/office/officeart/2005/8/layout/orgChart1#1"/>
    <dgm:cxn modelId="{01A3098B-B253-4FAA-94BD-283D387D4A6A}" type="presParOf" srcId="{2AFA851F-E2A9-4CF3-A655-13E0A92AE62B}" destId="{343166BC-86D3-4D27-AF99-FDF982A2CFF7}" srcOrd="0" destOrd="0" presId="urn:microsoft.com/office/officeart/2005/8/layout/orgChart1#1"/>
    <dgm:cxn modelId="{55E9145C-8126-4A95-A63A-0FCDE4E65B5A}" type="presParOf" srcId="{2AFA851F-E2A9-4CF3-A655-13E0A92AE62B}" destId="{CB0E1D45-A992-4037-9591-4315B06EE74D}" srcOrd="1" destOrd="0" presId="urn:microsoft.com/office/officeart/2005/8/layout/orgChart1#1"/>
    <dgm:cxn modelId="{31F9D761-477D-4A7B-B9A6-4E4DEA57A263}" type="presParOf" srcId="{13823F02-F1F6-4DAA-B3EB-2C25996751AC}" destId="{A3A03C4C-FB01-42CA-81C2-2E12BF45B176}" srcOrd="1" destOrd="0" presId="urn:microsoft.com/office/officeart/2005/8/layout/orgChart1#1"/>
    <dgm:cxn modelId="{F0B92146-9703-46A8-9843-E309D3266760}" type="presParOf" srcId="{13823F02-F1F6-4DAA-B3EB-2C25996751AC}" destId="{1850B016-B405-4656-A4AD-2E68845E6836}" srcOrd="2" destOrd="0" presId="urn:microsoft.com/office/officeart/2005/8/layout/orgChart1#1"/>
    <dgm:cxn modelId="{3BAC61B5-029E-493C-8D40-CE5ECB9B6CC5}" type="presParOf" srcId="{855F8E6D-A784-48AA-A567-3153C9ACB3EA}" destId="{58C6CDE3-75A7-4332-8E46-2BA8D17A847D}" srcOrd="10" destOrd="0" presId="urn:microsoft.com/office/officeart/2005/8/layout/orgChart1#1"/>
    <dgm:cxn modelId="{46FEE121-5DB8-4B29-BE06-BE787461E13C}" type="presParOf" srcId="{855F8E6D-A784-48AA-A567-3153C9ACB3EA}" destId="{E5E103AD-9527-4261-A61C-6916C6443C90}" srcOrd="11" destOrd="0" presId="urn:microsoft.com/office/officeart/2005/8/layout/orgChart1#1"/>
    <dgm:cxn modelId="{7F2C5F71-3EE5-44DD-A0A7-C7EDC8D0D47A}" type="presParOf" srcId="{E5E103AD-9527-4261-A61C-6916C6443C90}" destId="{8A00269C-D196-4B89-9278-5683395B2CEA}" srcOrd="0" destOrd="0" presId="urn:microsoft.com/office/officeart/2005/8/layout/orgChart1#1"/>
    <dgm:cxn modelId="{61D1A49E-A29F-4F5A-9030-977DF2EE11F7}" type="presParOf" srcId="{8A00269C-D196-4B89-9278-5683395B2CEA}" destId="{22BA4B3C-5E2C-4128-94BE-0FEAAA4A60AD}" srcOrd="0" destOrd="0" presId="urn:microsoft.com/office/officeart/2005/8/layout/orgChart1#1"/>
    <dgm:cxn modelId="{83C4A7A4-7817-4D34-B774-4C9FE9FC4919}" type="presParOf" srcId="{8A00269C-D196-4B89-9278-5683395B2CEA}" destId="{EECC18A9-D964-4BC6-B8D6-328B89A03748}" srcOrd="1" destOrd="0" presId="urn:microsoft.com/office/officeart/2005/8/layout/orgChart1#1"/>
    <dgm:cxn modelId="{CA3805D8-E04D-48E0-A236-C11A6DED575B}" type="presParOf" srcId="{E5E103AD-9527-4261-A61C-6916C6443C90}" destId="{46537898-580B-4560-B27C-9DAA35D87160}" srcOrd="1" destOrd="0" presId="urn:microsoft.com/office/officeart/2005/8/layout/orgChart1#1"/>
    <dgm:cxn modelId="{DEC402EC-E86A-4D62-965D-C0FAD6F6AFC4}" type="presParOf" srcId="{E5E103AD-9527-4261-A61C-6916C6443C90}" destId="{12C5A331-4867-4745-9E56-2E6C35217225}" srcOrd="2" destOrd="0" presId="urn:microsoft.com/office/officeart/2005/8/layout/orgChart1#1"/>
    <dgm:cxn modelId="{E3AA5EB5-874E-4F39-A163-70A3E60ABACC}" type="presParOf" srcId="{C090223D-EA46-48C9-8423-FDBD2EE0D5E8}" destId="{7CC9062B-1C08-435A-91AC-1E9F107B394C}" srcOrd="2" destOrd="0" presId="urn:microsoft.com/office/officeart/2005/8/layout/orgChart1#1"/>
    <dgm:cxn modelId="{C6470575-097A-4E35-BF76-15B926360C17}" type="presParOf" srcId="{E7345211-E7AB-4AD6-9763-C3134C5C8432}" destId="{37850B3C-5697-48EE-BD53-3F3AA71A19F5}" srcOrd="2" destOrd="0" presId="urn:microsoft.com/office/officeart/2005/8/layout/orgChart1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1877964" cy="5754255"/>
        <a:chOff x="0" y="0"/>
        <a:chExt cx="11877964" cy="5754255"/>
      </a:xfrm>
    </dsp:grpSpPr>
    <dsp:sp modelId="{9B736A68-71D0-4E34-AF1F-9EF888201F2C}">
      <dsp:nvSpPr>
        <dsp:cNvPr id="5" name="任意多边形 4"/>
        <dsp:cNvSpPr/>
      </dsp:nvSpPr>
      <dsp:spPr bwMode="white">
        <a:xfrm>
          <a:off x="5293025" y="465555"/>
          <a:ext cx="563321" cy="195533"/>
        </a:xfrm>
        <a:custGeom>
          <a:avLst/>
          <a:gdLst/>
          <a:ahLst/>
          <a:cxnLst/>
          <a:pathLst>
            <a:path w="887" h="308">
              <a:moveTo>
                <a:pt x="887" y="0"/>
              </a:moveTo>
              <a:lnTo>
                <a:pt x="887" y="154"/>
              </a:lnTo>
              <a:lnTo>
                <a:pt x="0" y="154"/>
              </a:lnTo>
              <a:lnTo>
                <a:pt x="0" y="308"/>
              </a:lnTo>
            </a:path>
          </a:pathLst>
        </a:custGeom>
      </dsp:spPr>
      <dsp:style>
        <a:lnRef idx="2">
          <a:schemeClr val="accent5"/>
        </a:lnRef>
        <a:fillRef idx="0">
          <a:schemeClr val="accent4">
            <a:tint val="90000"/>
          </a:schemeClr>
        </a:fillRef>
        <a:effectRef idx="0">
          <a:scrgbClr r="0" g="0" b="0"/>
        </a:effectRef>
        <a:fontRef idx="minor"/>
      </dsp:style>
      <dsp:txXfrm>
        <a:off x="5293025" y="465555"/>
        <a:ext cx="563321" cy="195533"/>
      </dsp:txXfrm>
    </dsp:sp>
    <dsp:sp modelId="{9BCF08F5-CFDC-4F64-B12C-AB15BE689B6D}">
      <dsp:nvSpPr>
        <dsp:cNvPr id="8" name="任意多边形 7"/>
        <dsp:cNvSpPr/>
      </dsp:nvSpPr>
      <dsp:spPr bwMode="white">
        <a:xfrm>
          <a:off x="5856346" y="465555"/>
          <a:ext cx="563321" cy="195533"/>
        </a:xfrm>
        <a:custGeom>
          <a:avLst/>
          <a:gdLst/>
          <a:ahLst/>
          <a:cxnLst/>
          <a:pathLst>
            <a:path w="887" h="308">
              <a:moveTo>
                <a:pt x="0" y="0"/>
              </a:moveTo>
              <a:lnTo>
                <a:pt x="0" y="154"/>
              </a:lnTo>
              <a:lnTo>
                <a:pt x="887" y="154"/>
              </a:lnTo>
              <a:lnTo>
                <a:pt x="887" y="308"/>
              </a:lnTo>
            </a:path>
          </a:pathLst>
        </a:custGeom>
      </dsp:spPr>
      <dsp:style>
        <a:lnRef idx="2">
          <a:schemeClr val="accent5"/>
        </a:lnRef>
        <a:fillRef idx="0">
          <a:schemeClr val="accent4">
            <a:tint val="90000"/>
          </a:schemeClr>
        </a:fillRef>
        <a:effectRef idx="0">
          <a:scrgbClr r="0" g="0" b="0"/>
        </a:effectRef>
        <a:fontRef idx="minor"/>
      </dsp:style>
      <dsp:txXfrm>
        <a:off x="5856346" y="465555"/>
        <a:ext cx="563321" cy="195533"/>
      </dsp:txXfrm>
    </dsp:sp>
    <dsp:sp modelId="{B2630926-4253-4441-AE91-77443CD7E570}">
      <dsp:nvSpPr>
        <dsp:cNvPr id="11" name="任意多边形 10"/>
        <dsp:cNvSpPr/>
      </dsp:nvSpPr>
      <dsp:spPr bwMode="white">
        <a:xfrm>
          <a:off x="2840716" y="1126642"/>
          <a:ext cx="3578951" cy="195533"/>
        </a:xfrm>
        <a:custGeom>
          <a:avLst/>
          <a:gdLst/>
          <a:ahLst/>
          <a:cxnLst/>
          <a:pathLst>
            <a:path w="5636" h="308">
              <a:moveTo>
                <a:pt x="5636" y="0"/>
              </a:moveTo>
              <a:lnTo>
                <a:pt x="5636" y="154"/>
              </a:lnTo>
              <a:lnTo>
                <a:pt x="0" y="154"/>
              </a:lnTo>
              <a:lnTo>
                <a:pt x="0" y="308"/>
              </a:lnTo>
            </a:path>
          </a:pathLst>
        </a:custGeom>
      </dsp:spPr>
      <dsp:style>
        <a:lnRef idx="2">
          <a:schemeClr val="accent6"/>
        </a:lnRef>
        <a:fillRef idx="0">
          <a:schemeClr val="accent4">
            <a:tint val="70000"/>
          </a:schemeClr>
        </a:fillRef>
        <a:effectRef idx="0">
          <a:scrgbClr r="0" g="0" b="0"/>
        </a:effectRef>
        <a:fontRef idx="minor"/>
      </dsp:style>
      <dsp:txXfrm>
        <a:off x="2840716" y="1126642"/>
        <a:ext cx="3578951" cy="195533"/>
      </dsp:txXfrm>
    </dsp:sp>
    <dsp:sp modelId="{3D36A6AB-022F-4687-9B57-50FF7F861918}">
      <dsp:nvSpPr>
        <dsp:cNvPr id="14" name="任意多边形 13"/>
        <dsp:cNvSpPr/>
      </dsp:nvSpPr>
      <dsp:spPr bwMode="white">
        <a:xfrm>
          <a:off x="1879346" y="1787730"/>
          <a:ext cx="961370" cy="195533"/>
        </a:xfrm>
        <a:custGeom>
          <a:avLst/>
          <a:gdLst/>
          <a:ahLst/>
          <a:cxnLst/>
          <a:pathLst>
            <a:path w="1514" h="308">
              <a:moveTo>
                <a:pt x="1514" y="0"/>
              </a:moveTo>
              <a:lnTo>
                <a:pt x="1514" y="154"/>
              </a:lnTo>
              <a:lnTo>
                <a:pt x="0" y="154"/>
              </a:lnTo>
              <a:lnTo>
                <a:pt x="0" y="308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1879346" y="1787730"/>
        <a:ext cx="961370" cy="195533"/>
      </dsp:txXfrm>
    </dsp:sp>
    <dsp:sp modelId="{E5106098-A71B-4862-9134-4472A8EA5CF8}">
      <dsp:nvSpPr>
        <dsp:cNvPr id="17" name="任意多边形 16"/>
        <dsp:cNvSpPr/>
      </dsp:nvSpPr>
      <dsp:spPr bwMode="white">
        <a:xfrm>
          <a:off x="1506902" y="2448817"/>
          <a:ext cx="139666" cy="428310"/>
        </a:xfrm>
        <a:custGeom>
          <a:avLst/>
          <a:gdLst/>
          <a:ahLst/>
          <a:cxnLst/>
          <a:pathLst>
            <a:path w="220" h="675">
              <a:moveTo>
                <a:pt x="0" y="0"/>
              </a:moveTo>
              <a:lnTo>
                <a:pt x="0" y="675"/>
              </a:lnTo>
              <a:lnTo>
                <a:pt x="220" y="675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1506902" y="2448817"/>
        <a:ext cx="139666" cy="428310"/>
      </dsp:txXfrm>
    </dsp:sp>
    <dsp:sp modelId="{99A2C4D7-F41C-450C-BE48-E837E0440A69}">
      <dsp:nvSpPr>
        <dsp:cNvPr id="20" name="任意多边形 19"/>
        <dsp:cNvSpPr/>
      </dsp:nvSpPr>
      <dsp:spPr bwMode="white">
        <a:xfrm>
          <a:off x="1506902" y="2448817"/>
          <a:ext cx="139666" cy="1089398"/>
        </a:xfrm>
        <a:custGeom>
          <a:avLst/>
          <a:gdLst/>
          <a:ahLst/>
          <a:cxnLst/>
          <a:pathLst>
            <a:path w="220" h="1716">
              <a:moveTo>
                <a:pt x="0" y="0"/>
              </a:moveTo>
              <a:lnTo>
                <a:pt x="0" y="1716"/>
              </a:lnTo>
              <a:lnTo>
                <a:pt x="220" y="1716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1506902" y="2448817"/>
        <a:ext cx="139666" cy="1089398"/>
      </dsp:txXfrm>
    </dsp:sp>
    <dsp:sp modelId="{9D398041-3DFF-42FC-A254-DE2F0074FEC7}">
      <dsp:nvSpPr>
        <dsp:cNvPr id="23" name="任意多边形 22"/>
        <dsp:cNvSpPr/>
      </dsp:nvSpPr>
      <dsp:spPr bwMode="white">
        <a:xfrm>
          <a:off x="1506902" y="2448817"/>
          <a:ext cx="139666" cy="1750485"/>
        </a:xfrm>
        <a:custGeom>
          <a:avLst/>
          <a:gdLst/>
          <a:ahLst/>
          <a:cxnLst/>
          <a:pathLst>
            <a:path w="220" h="2757">
              <a:moveTo>
                <a:pt x="0" y="0"/>
              </a:moveTo>
              <a:lnTo>
                <a:pt x="0" y="2757"/>
              </a:lnTo>
              <a:lnTo>
                <a:pt x="220" y="2757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1506902" y="2448817"/>
        <a:ext cx="139666" cy="1750485"/>
      </dsp:txXfrm>
    </dsp:sp>
    <dsp:sp modelId="{BE6F0C9F-BE1B-47FD-9BCF-45A035EE2F67}">
      <dsp:nvSpPr>
        <dsp:cNvPr id="26" name="任意多边形 25"/>
        <dsp:cNvSpPr/>
      </dsp:nvSpPr>
      <dsp:spPr bwMode="white">
        <a:xfrm>
          <a:off x="1506902" y="2448817"/>
          <a:ext cx="139666" cy="2411573"/>
        </a:xfrm>
        <a:custGeom>
          <a:avLst/>
          <a:gdLst/>
          <a:ahLst/>
          <a:cxnLst/>
          <a:pathLst>
            <a:path w="220" h="3798">
              <a:moveTo>
                <a:pt x="0" y="0"/>
              </a:moveTo>
              <a:lnTo>
                <a:pt x="0" y="3798"/>
              </a:lnTo>
              <a:lnTo>
                <a:pt x="220" y="3798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1506902" y="2448817"/>
        <a:ext cx="139666" cy="2411573"/>
      </dsp:txXfrm>
    </dsp:sp>
    <dsp:sp modelId="{E5B7F6CE-BC7B-4271-A830-63E28602D85C}">
      <dsp:nvSpPr>
        <dsp:cNvPr id="29" name="任意多边形 28"/>
        <dsp:cNvSpPr/>
      </dsp:nvSpPr>
      <dsp:spPr bwMode="white">
        <a:xfrm>
          <a:off x="2840716" y="1787730"/>
          <a:ext cx="961370" cy="195533"/>
        </a:xfrm>
        <a:custGeom>
          <a:avLst/>
          <a:gdLst/>
          <a:ahLst/>
          <a:cxnLst/>
          <a:pathLst>
            <a:path w="1514" h="308">
              <a:moveTo>
                <a:pt x="0" y="0"/>
              </a:moveTo>
              <a:lnTo>
                <a:pt x="0" y="154"/>
              </a:lnTo>
              <a:lnTo>
                <a:pt x="1514" y="154"/>
              </a:lnTo>
              <a:lnTo>
                <a:pt x="1514" y="308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2840716" y="1787730"/>
        <a:ext cx="961370" cy="195533"/>
      </dsp:txXfrm>
    </dsp:sp>
    <dsp:sp modelId="{62B203D9-6ACD-4265-A8B2-1E9A255A5946}">
      <dsp:nvSpPr>
        <dsp:cNvPr id="32" name="任意多边形 31"/>
        <dsp:cNvSpPr/>
      </dsp:nvSpPr>
      <dsp:spPr bwMode="white">
        <a:xfrm>
          <a:off x="3238765" y="2448817"/>
          <a:ext cx="563321" cy="195533"/>
        </a:xfrm>
        <a:custGeom>
          <a:avLst/>
          <a:gdLst/>
          <a:ahLst/>
          <a:cxnLst/>
          <a:pathLst>
            <a:path w="887" h="308">
              <a:moveTo>
                <a:pt x="887" y="0"/>
              </a:moveTo>
              <a:lnTo>
                <a:pt x="887" y="154"/>
              </a:lnTo>
              <a:lnTo>
                <a:pt x="0" y="154"/>
              </a:lnTo>
              <a:lnTo>
                <a:pt x="0" y="308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3238765" y="2448817"/>
        <a:ext cx="563321" cy="195533"/>
      </dsp:txXfrm>
    </dsp:sp>
    <dsp:sp modelId="{31253A56-0939-4448-B15B-0F7E2A9F8401}">
      <dsp:nvSpPr>
        <dsp:cNvPr id="35" name="任意多边形 34"/>
        <dsp:cNvSpPr/>
      </dsp:nvSpPr>
      <dsp:spPr bwMode="white">
        <a:xfrm>
          <a:off x="2866322" y="3109905"/>
          <a:ext cx="139666" cy="428310"/>
        </a:xfrm>
        <a:custGeom>
          <a:avLst/>
          <a:gdLst/>
          <a:ahLst/>
          <a:cxnLst/>
          <a:pathLst>
            <a:path w="220" h="675">
              <a:moveTo>
                <a:pt x="0" y="0"/>
              </a:moveTo>
              <a:lnTo>
                <a:pt x="0" y="675"/>
              </a:lnTo>
              <a:lnTo>
                <a:pt x="220" y="675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2866322" y="3109905"/>
        <a:ext cx="139666" cy="428310"/>
      </dsp:txXfrm>
    </dsp:sp>
    <dsp:sp modelId="{6412D262-6DF1-4F2A-9A40-29C71F855396}">
      <dsp:nvSpPr>
        <dsp:cNvPr id="38" name="任意多边形 37"/>
        <dsp:cNvSpPr/>
      </dsp:nvSpPr>
      <dsp:spPr bwMode="white">
        <a:xfrm>
          <a:off x="2866322" y="3109905"/>
          <a:ext cx="139666" cy="1089398"/>
        </a:xfrm>
        <a:custGeom>
          <a:avLst/>
          <a:gdLst/>
          <a:ahLst/>
          <a:cxnLst/>
          <a:pathLst>
            <a:path w="220" h="1716">
              <a:moveTo>
                <a:pt x="0" y="0"/>
              </a:moveTo>
              <a:lnTo>
                <a:pt x="0" y="1716"/>
              </a:lnTo>
              <a:lnTo>
                <a:pt x="220" y="1716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2866322" y="3109905"/>
        <a:ext cx="139666" cy="1089398"/>
      </dsp:txXfrm>
    </dsp:sp>
    <dsp:sp modelId="{B633D5F9-3A61-4A51-8FB6-39ABBCB2DD4D}">
      <dsp:nvSpPr>
        <dsp:cNvPr id="41" name="任意多边形 40"/>
        <dsp:cNvSpPr/>
      </dsp:nvSpPr>
      <dsp:spPr bwMode="white">
        <a:xfrm>
          <a:off x="2866322" y="3109905"/>
          <a:ext cx="139666" cy="1750485"/>
        </a:xfrm>
        <a:custGeom>
          <a:avLst/>
          <a:gdLst/>
          <a:ahLst/>
          <a:cxnLst/>
          <a:pathLst>
            <a:path w="220" h="2757">
              <a:moveTo>
                <a:pt x="0" y="0"/>
              </a:moveTo>
              <a:lnTo>
                <a:pt x="0" y="2757"/>
              </a:lnTo>
              <a:lnTo>
                <a:pt x="220" y="2757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2866322" y="3109905"/>
        <a:ext cx="139666" cy="1750485"/>
      </dsp:txXfrm>
    </dsp:sp>
    <dsp:sp modelId="{F832479F-9C79-476A-BDE5-78419381E307}">
      <dsp:nvSpPr>
        <dsp:cNvPr id="44" name="任意多边形 43"/>
        <dsp:cNvSpPr/>
      </dsp:nvSpPr>
      <dsp:spPr bwMode="white">
        <a:xfrm>
          <a:off x="3802086" y="2448817"/>
          <a:ext cx="563321" cy="195533"/>
        </a:xfrm>
        <a:custGeom>
          <a:avLst/>
          <a:gdLst/>
          <a:ahLst/>
          <a:cxnLst/>
          <a:pathLst>
            <a:path w="887" h="308">
              <a:moveTo>
                <a:pt x="0" y="0"/>
              </a:moveTo>
              <a:lnTo>
                <a:pt x="0" y="154"/>
              </a:lnTo>
              <a:lnTo>
                <a:pt x="887" y="154"/>
              </a:lnTo>
              <a:lnTo>
                <a:pt x="887" y="308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3802086" y="2448817"/>
        <a:ext cx="563321" cy="195533"/>
      </dsp:txXfrm>
    </dsp:sp>
    <dsp:sp modelId="{38FFDADA-4406-4815-ACFE-F48952A0E149}">
      <dsp:nvSpPr>
        <dsp:cNvPr id="47" name="任意多边形 46"/>
        <dsp:cNvSpPr/>
      </dsp:nvSpPr>
      <dsp:spPr bwMode="white">
        <a:xfrm>
          <a:off x="3992964" y="3109905"/>
          <a:ext cx="139666" cy="428310"/>
        </a:xfrm>
        <a:custGeom>
          <a:avLst/>
          <a:gdLst/>
          <a:ahLst/>
          <a:cxnLst/>
          <a:pathLst>
            <a:path w="220" h="675">
              <a:moveTo>
                <a:pt x="0" y="0"/>
              </a:moveTo>
              <a:lnTo>
                <a:pt x="0" y="675"/>
              </a:lnTo>
              <a:lnTo>
                <a:pt x="220" y="675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3992964" y="3109905"/>
        <a:ext cx="139666" cy="428310"/>
      </dsp:txXfrm>
    </dsp:sp>
    <dsp:sp modelId="{70307B37-2626-4A60-9E2D-D0D2A1C7C2E5}">
      <dsp:nvSpPr>
        <dsp:cNvPr id="50" name="任意多边形 49"/>
        <dsp:cNvSpPr/>
      </dsp:nvSpPr>
      <dsp:spPr bwMode="white">
        <a:xfrm>
          <a:off x="3992964" y="3109905"/>
          <a:ext cx="139666" cy="1089398"/>
        </a:xfrm>
        <a:custGeom>
          <a:avLst/>
          <a:gdLst/>
          <a:ahLst/>
          <a:cxnLst/>
          <a:pathLst>
            <a:path w="220" h="1716">
              <a:moveTo>
                <a:pt x="0" y="0"/>
              </a:moveTo>
              <a:lnTo>
                <a:pt x="0" y="1716"/>
              </a:lnTo>
              <a:lnTo>
                <a:pt x="220" y="1716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3992964" y="3109905"/>
        <a:ext cx="139666" cy="1089398"/>
      </dsp:txXfrm>
    </dsp:sp>
    <dsp:sp modelId="{1F038B9D-E584-46AE-BAE8-F9A8B06B999F}">
      <dsp:nvSpPr>
        <dsp:cNvPr id="53" name="任意多边形 52"/>
        <dsp:cNvSpPr/>
      </dsp:nvSpPr>
      <dsp:spPr bwMode="white">
        <a:xfrm>
          <a:off x="3992964" y="3109905"/>
          <a:ext cx="139666" cy="1750485"/>
        </a:xfrm>
        <a:custGeom>
          <a:avLst/>
          <a:gdLst/>
          <a:ahLst/>
          <a:cxnLst/>
          <a:pathLst>
            <a:path w="220" h="2757">
              <a:moveTo>
                <a:pt x="0" y="0"/>
              </a:moveTo>
              <a:lnTo>
                <a:pt x="0" y="2757"/>
              </a:lnTo>
              <a:lnTo>
                <a:pt x="220" y="2757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3992964" y="3109905"/>
        <a:ext cx="139666" cy="1750485"/>
      </dsp:txXfrm>
    </dsp:sp>
    <dsp:sp modelId="{33AB76A2-1C4A-47CE-A7A2-E4DC9B125FCD}">
      <dsp:nvSpPr>
        <dsp:cNvPr id="56" name="任意多边形 55"/>
        <dsp:cNvSpPr/>
      </dsp:nvSpPr>
      <dsp:spPr bwMode="white">
        <a:xfrm>
          <a:off x="3992964" y="3109905"/>
          <a:ext cx="139666" cy="2411573"/>
        </a:xfrm>
        <a:custGeom>
          <a:avLst/>
          <a:gdLst/>
          <a:ahLst/>
          <a:cxnLst/>
          <a:pathLst>
            <a:path w="220" h="3798">
              <a:moveTo>
                <a:pt x="0" y="0"/>
              </a:moveTo>
              <a:lnTo>
                <a:pt x="0" y="3798"/>
              </a:lnTo>
              <a:lnTo>
                <a:pt x="220" y="3798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3992964" y="3109905"/>
        <a:ext cx="139666" cy="2411573"/>
      </dsp:txXfrm>
    </dsp:sp>
    <dsp:sp modelId="{AC96DECF-09C2-4609-9CC6-EB8BD2B1C23E}">
      <dsp:nvSpPr>
        <dsp:cNvPr id="59" name="任意多边形 58"/>
        <dsp:cNvSpPr/>
      </dsp:nvSpPr>
      <dsp:spPr bwMode="white">
        <a:xfrm>
          <a:off x="5492050" y="1126642"/>
          <a:ext cx="927618" cy="195533"/>
        </a:xfrm>
        <a:custGeom>
          <a:avLst/>
          <a:gdLst/>
          <a:ahLst/>
          <a:cxnLst/>
          <a:pathLst>
            <a:path w="1461" h="308">
              <a:moveTo>
                <a:pt x="1461" y="0"/>
              </a:moveTo>
              <a:lnTo>
                <a:pt x="1461" y="154"/>
              </a:lnTo>
              <a:lnTo>
                <a:pt x="0" y="154"/>
              </a:lnTo>
              <a:lnTo>
                <a:pt x="0" y="308"/>
              </a:lnTo>
            </a:path>
          </a:pathLst>
        </a:custGeom>
      </dsp:spPr>
      <dsp:style>
        <a:lnRef idx="2">
          <a:schemeClr val="accent6"/>
        </a:lnRef>
        <a:fillRef idx="0">
          <a:schemeClr val="accent4">
            <a:tint val="70000"/>
          </a:schemeClr>
        </a:fillRef>
        <a:effectRef idx="0">
          <a:scrgbClr r="0" g="0" b="0"/>
        </a:effectRef>
        <a:fontRef idx="minor"/>
      </dsp:style>
      <dsp:txXfrm>
        <a:off x="5492050" y="1126642"/>
        <a:ext cx="927618" cy="195533"/>
      </dsp:txXfrm>
    </dsp:sp>
    <dsp:sp modelId="{722558C2-773C-4CED-9BD0-FCCD8D5C0B04}">
      <dsp:nvSpPr>
        <dsp:cNvPr id="62" name="任意多边形 61"/>
        <dsp:cNvSpPr/>
      </dsp:nvSpPr>
      <dsp:spPr bwMode="white">
        <a:xfrm>
          <a:off x="5119606" y="1787730"/>
          <a:ext cx="139666" cy="428310"/>
        </a:xfrm>
        <a:custGeom>
          <a:avLst/>
          <a:gdLst/>
          <a:ahLst/>
          <a:cxnLst/>
          <a:pathLst>
            <a:path w="220" h="675">
              <a:moveTo>
                <a:pt x="0" y="0"/>
              </a:moveTo>
              <a:lnTo>
                <a:pt x="0" y="675"/>
              </a:lnTo>
              <a:lnTo>
                <a:pt x="220" y="675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5119606" y="1787730"/>
        <a:ext cx="139666" cy="428310"/>
      </dsp:txXfrm>
    </dsp:sp>
    <dsp:sp modelId="{8E2A505B-8C58-410B-9684-AADBE6D76DD2}">
      <dsp:nvSpPr>
        <dsp:cNvPr id="65" name="任意多边形 64"/>
        <dsp:cNvSpPr/>
      </dsp:nvSpPr>
      <dsp:spPr bwMode="white">
        <a:xfrm>
          <a:off x="5119606" y="1787730"/>
          <a:ext cx="139666" cy="1089398"/>
        </a:xfrm>
        <a:custGeom>
          <a:avLst/>
          <a:gdLst/>
          <a:ahLst/>
          <a:cxnLst/>
          <a:pathLst>
            <a:path w="220" h="1716">
              <a:moveTo>
                <a:pt x="0" y="0"/>
              </a:moveTo>
              <a:lnTo>
                <a:pt x="0" y="1716"/>
              </a:lnTo>
              <a:lnTo>
                <a:pt x="220" y="1716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5119606" y="1787730"/>
        <a:ext cx="139666" cy="1089398"/>
      </dsp:txXfrm>
    </dsp:sp>
    <dsp:sp modelId="{0A19F3AB-F9A3-4C92-B5E9-9C5A01B4B6F7}">
      <dsp:nvSpPr>
        <dsp:cNvPr id="68" name="任意多边形 67"/>
        <dsp:cNvSpPr/>
      </dsp:nvSpPr>
      <dsp:spPr bwMode="white">
        <a:xfrm>
          <a:off x="5119606" y="1787730"/>
          <a:ext cx="139666" cy="1750485"/>
        </a:xfrm>
        <a:custGeom>
          <a:avLst/>
          <a:gdLst/>
          <a:ahLst/>
          <a:cxnLst/>
          <a:pathLst>
            <a:path w="220" h="2757">
              <a:moveTo>
                <a:pt x="0" y="0"/>
              </a:moveTo>
              <a:lnTo>
                <a:pt x="0" y="2757"/>
              </a:lnTo>
              <a:lnTo>
                <a:pt x="220" y="2757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5119606" y="1787730"/>
        <a:ext cx="139666" cy="1750485"/>
      </dsp:txXfrm>
    </dsp:sp>
    <dsp:sp modelId="{77AC479C-03C4-4A9E-9306-8CB7A53E6C64}">
      <dsp:nvSpPr>
        <dsp:cNvPr id="71" name="任意多边形 70"/>
        <dsp:cNvSpPr/>
      </dsp:nvSpPr>
      <dsp:spPr bwMode="white">
        <a:xfrm>
          <a:off x="6419667" y="1126642"/>
          <a:ext cx="199025" cy="195533"/>
        </a:xfrm>
        <a:custGeom>
          <a:avLst/>
          <a:gdLst/>
          <a:ahLst/>
          <a:cxnLst/>
          <a:pathLst>
            <a:path w="313" h="308">
              <a:moveTo>
                <a:pt x="0" y="0"/>
              </a:moveTo>
              <a:lnTo>
                <a:pt x="0" y="154"/>
              </a:lnTo>
              <a:lnTo>
                <a:pt x="313" y="154"/>
              </a:lnTo>
              <a:lnTo>
                <a:pt x="313" y="308"/>
              </a:lnTo>
            </a:path>
          </a:pathLst>
        </a:custGeom>
      </dsp:spPr>
      <dsp:style>
        <a:lnRef idx="2">
          <a:schemeClr val="accent6"/>
        </a:lnRef>
        <a:fillRef idx="0">
          <a:schemeClr val="accent4">
            <a:tint val="70000"/>
          </a:schemeClr>
        </a:fillRef>
        <a:effectRef idx="0">
          <a:scrgbClr r="0" g="0" b="0"/>
        </a:effectRef>
        <a:fontRef idx="minor"/>
      </dsp:style>
      <dsp:txXfrm>
        <a:off x="6419667" y="1126642"/>
        <a:ext cx="199025" cy="195533"/>
      </dsp:txXfrm>
    </dsp:sp>
    <dsp:sp modelId="{14C74574-B2B5-4D94-A060-FE89ACEFF670}">
      <dsp:nvSpPr>
        <dsp:cNvPr id="74" name="任意多边形 73"/>
        <dsp:cNvSpPr/>
      </dsp:nvSpPr>
      <dsp:spPr bwMode="white">
        <a:xfrm>
          <a:off x="6246248" y="1787730"/>
          <a:ext cx="139666" cy="428310"/>
        </a:xfrm>
        <a:custGeom>
          <a:avLst/>
          <a:gdLst/>
          <a:ahLst/>
          <a:cxnLst/>
          <a:pathLst>
            <a:path w="220" h="675">
              <a:moveTo>
                <a:pt x="0" y="0"/>
              </a:moveTo>
              <a:lnTo>
                <a:pt x="0" y="675"/>
              </a:lnTo>
              <a:lnTo>
                <a:pt x="220" y="675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6246248" y="1787730"/>
        <a:ext cx="139666" cy="428310"/>
      </dsp:txXfrm>
    </dsp:sp>
    <dsp:sp modelId="{2675BC35-A7AC-46AD-8877-E4F70FF187C8}">
      <dsp:nvSpPr>
        <dsp:cNvPr id="77" name="任意多边形 76"/>
        <dsp:cNvSpPr/>
      </dsp:nvSpPr>
      <dsp:spPr bwMode="white">
        <a:xfrm>
          <a:off x="6246248" y="1787730"/>
          <a:ext cx="139666" cy="1089398"/>
        </a:xfrm>
        <a:custGeom>
          <a:avLst/>
          <a:gdLst/>
          <a:ahLst/>
          <a:cxnLst/>
          <a:pathLst>
            <a:path w="220" h="1716">
              <a:moveTo>
                <a:pt x="0" y="0"/>
              </a:moveTo>
              <a:lnTo>
                <a:pt x="0" y="1716"/>
              </a:lnTo>
              <a:lnTo>
                <a:pt x="220" y="1716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6246248" y="1787730"/>
        <a:ext cx="139666" cy="1089398"/>
      </dsp:txXfrm>
    </dsp:sp>
    <dsp:sp modelId="{39E078FE-63E4-4585-9D18-CF5507669F0C}">
      <dsp:nvSpPr>
        <dsp:cNvPr id="80" name="任意多边形 79"/>
        <dsp:cNvSpPr/>
      </dsp:nvSpPr>
      <dsp:spPr bwMode="white">
        <a:xfrm>
          <a:off x="6246248" y="1787730"/>
          <a:ext cx="139666" cy="1750485"/>
        </a:xfrm>
        <a:custGeom>
          <a:avLst/>
          <a:gdLst/>
          <a:ahLst/>
          <a:cxnLst/>
          <a:pathLst>
            <a:path w="220" h="2757">
              <a:moveTo>
                <a:pt x="0" y="0"/>
              </a:moveTo>
              <a:lnTo>
                <a:pt x="0" y="2757"/>
              </a:lnTo>
              <a:lnTo>
                <a:pt x="220" y="2757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6246248" y="1787730"/>
        <a:ext cx="139666" cy="1750485"/>
      </dsp:txXfrm>
    </dsp:sp>
    <dsp:sp modelId="{1F856ED6-9FC9-4C16-8327-32DA9742CF88}">
      <dsp:nvSpPr>
        <dsp:cNvPr id="83" name="任意多边形 82"/>
        <dsp:cNvSpPr/>
      </dsp:nvSpPr>
      <dsp:spPr bwMode="white">
        <a:xfrm>
          <a:off x="6246248" y="1787730"/>
          <a:ext cx="139666" cy="2411573"/>
        </a:xfrm>
        <a:custGeom>
          <a:avLst/>
          <a:gdLst/>
          <a:ahLst/>
          <a:cxnLst/>
          <a:pathLst>
            <a:path w="220" h="3798">
              <a:moveTo>
                <a:pt x="0" y="0"/>
              </a:moveTo>
              <a:lnTo>
                <a:pt x="0" y="3798"/>
              </a:lnTo>
              <a:lnTo>
                <a:pt x="220" y="3798"/>
              </a:lnTo>
            </a:path>
          </a:pathLst>
        </a:custGeom>
      </dsp:spPr>
      <dsp:style>
        <a:lnRef idx="2">
          <a:schemeClr val="accent1"/>
        </a:lnRef>
        <a:fillRef idx="0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6246248" y="1787730"/>
        <a:ext cx="139666" cy="2411573"/>
      </dsp:txXfrm>
    </dsp:sp>
    <dsp:sp modelId="{F3B7ACEB-1044-4C5F-A2DE-A76A47BFFB47}">
      <dsp:nvSpPr>
        <dsp:cNvPr id="86" name="任意多边形 85"/>
        <dsp:cNvSpPr/>
      </dsp:nvSpPr>
      <dsp:spPr bwMode="white">
        <a:xfrm>
          <a:off x="6419667" y="1126642"/>
          <a:ext cx="1325667" cy="195533"/>
        </a:xfrm>
        <a:custGeom>
          <a:avLst/>
          <a:gdLst/>
          <a:ahLst/>
          <a:cxnLst/>
          <a:pathLst>
            <a:path w="2088" h="308">
              <a:moveTo>
                <a:pt x="0" y="0"/>
              </a:moveTo>
              <a:lnTo>
                <a:pt x="0" y="154"/>
              </a:lnTo>
              <a:lnTo>
                <a:pt x="2088" y="154"/>
              </a:lnTo>
              <a:lnTo>
                <a:pt x="2088" y="308"/>
              </a:lnTo>
            </a:path>
          </a:pathLst>
        </a:custGeom>
      </dsp:spPr>
      <dsp:style>
        <a:lnRef idx="2">
          <a:schemeClr val="accent6"/>
        </a:lnRef>
        <a:fillRef idx="0">
          <a:schemeClr val="accent4">
            <a:tint val="70000"/>
          </a:schemeClr>
        </a:fillRef>
        <a:effectRef idx="0">
          <a:scrgbClr r="0" g="0" b="0"/>
        </a:effectRef>
        <a:fontRef idx="minor"/>
      </dsp:style>
      <dsp:txXfrm>
        <a:off x="6419667" y="1126642"/>
        <a:ext cx="1325667" cy="195533"/>
      </dsp:txXfrm>
    </dsp:sp>
    <dsp:sp modelId="{ECF46CCC-C04D-42C8-B250-719B4EFDB5E9}">
      <dsp:nvSpPr>
        <dsp:cNvPr id="89" name="任意多边形 88"/>
        <dsp:cNvSpPr/>
      </dsp:nvSpPr>
      <dsp:spPr bwMode="white">
        <a:xfrm>
          <a:off x="6419667" y="1126642"/>
          <a:ext cx="2452309" cy="195533"/>
        </a:xfrm>
        <a:custGeom>
          <a:avLst/>
          <a:gdLst/>
          <a:ahLst/>
          <a:cxnLst/>
          <a:pathLst>
            <a:path w="3862" h="308">
              <a:moveTo>
                <a:pt x="0" y="0"/>
              </a:moveTo>
              <a:lnTo>
                <a:pt x="0" y="154"/>
              </a:lnTo>
              <a:lnTo>
                <a:pt x="3862" y="154"/>
              </a:lnTo>
              <a:lnTo>
                <a:pt x="3862" y="308"/>
              </a:lnTo>
            </a:path>
          </a:pathLst>
        </a:custGeom>
      </dsp:spPr>
      <dsp:style>
        <a:lnRef idx="2">
          <a:schemeClr val="accent6"/>
        </a:lnRef>
        <a:fillRef idx="0">
          <a:schemeClr val="accent4">
            <a:tint val="70000"/>
          </a:schemeClr>
        </a:fillRef>
        <a:effectRef idx="0">
          <a:scrgbClr r="0" g="0" b="0"/>
        </a:effectRef>
        <a:fontRef idx="minor"/>
      </dsp:style>
      <dsp:txXfrm>
        <a:off x="6419667" y="1126642"/>
        <a:ext cx="2452309" cy="195533"/>
      </dsp:txXfrm>
    </dsp:sp>
    <dsp:sp modelId="{58C6CDE3-75A7-4332-8E46-2BA8D17A847D}">
      <dsp:nvSpPr>
        <dsp:cNvPr id="92" name="任意多边形 91"/>
        <dsp:cNvSpPr/>
      </dsp:nvSpPr>
      <dsp:spPr bwMode="white">
        <a:xfrm>
          <a:off x="6419667" y="1126642"/>
          <a:ext cx="3578951" cy="195533"/>
        </a:xfrm>
        <a:custGeom>
          <a:avLst/>
          <a:gdLst/>
          <a:ahLst/>
          <a:cxnLst/>
          <a:pathLst>
            <a:path w="5636" h="308">
              <a:moveTo>
                <a:pt x="0" y="0"/>
              </a:moveTo>
              <a:lnTo>
                <a:pt x="0" y="154"/>
              </a:lnTo>
              <a:lnTo>
                <a:pt x="5636" y="154"/>
              </a:lnTo>
              <a:lnTo>
                <a:pt x="5636" y="308"/>
              </a:lnTo>
            </a:path>
          </a:pathLst>
        </a:custGeom>
      </dsp:spPr>
      <dsp:style>
        <a:lnRef idx="2">
          <a:schemeClr val="accent6"/>
        </a:lnRef>
        <a:fillRef idx="0">
          <a:schemeClr val="accent4">
            <a:tint val="70000"/>
          </a:schemeClr>
        </a:fillRef>
        <a:effectRef idx="0">
          <a:scrgbClr r="0" g="0" b="0"/>
        </a:effectRef>
        <a:fontRef idx="minor"/>
      </dsp:style>
      <dsp:txXfrm>
        <a:off x="6419667" y="1126642"/>
        <a:ext cx="3578951" cy="195533"/>
      </dsp:txXfrm>
    </dsp:sp>
    <dsp:sp modelId="{F78A6F7F-CE30-4A48-A03E-5778EF541B99}">
      <dsp:nvSpPr>
        <dsp:cNvPr id="3" name="矩形 2"/>
        <dsp:cNvSpPr/>
      </dsp:nvSpPr>
      <dsp:spPr bwMode="white">
        <a:xfrm>
          <a:off x="5390791" y="0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3"/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董事委员会</a:t>
          </a:r>
          <a:endParaRPr lang="zh-CN"/>
        </a:p>
      </dsp:txBody>
      <dsp:txXfrm>
        <a:off x="5390791" y="0"/>
        <a:ext cx="931109" cy="465555"/>
      </dsp:txXfrm>
    </dsp:sp>
    <dsp:sp modelId="{B55A6819-7E87-47F7-923C-8B881726D172}">
      <dsp:nvSpPr>
        <dsp:cNvPr id="6" name="矩形 5"/>
        <dsp:cNvSpPr/>
      </dsp:nvSpPr>
      <dsp:spPr bwMode="white">
        <a:xfrm>
          <a:off x="4827470" y="661088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5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执行董事</a:t>
          </a:r>
          <a:endParaRPr lang="zh-CN"/>
        </a:p>
      </dsp:txBody>
      <dsp:txXfrm>
        <a:off x="4827470" y="661088"/>
        <a:ext cx="931109" cy="465555"/>
      </dsp:txXfrm>
    </dsp:sp>
    <dsp:sp modelId="{47C227D6-48D2-4B02-87A3-9E8DE63B49C3}">
      <dsp:nvSpPr>
        <dsp:cNvPr id="9" name="矩形 8"/>
        <dsp:cNvSpPr/>
      </dsp:nvSpPr>
      <dsp:spPr bwMode="white">
        <a:xfrm>
          <a:off x="5954113" y="661088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5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总经理</a:t>
          </a:r>
          <a:endParaRPr lang="zh-CN"/>
        </a:p>
      </dsp:txBody>
      <dsp:txXfrm>
        <a:off x="5954113" y="661088"/>
        <a:ext cx="931109" cy="465555"/>
      </dsp:txXfrm>
    </dsp:sp>
    <dsp:sp modelId="{7B342F0B-0C00-417D-9840-AC9302C69EDA}">
      <dsp:nvSpPr>
        <dsp:cNvPr id="12" name="矩形 11"/>
        <dsp:cNvSpPr/>
      </dsp:nvSpPr>
      <dsp:spPr bwMode="white">
        <a:xfrm>
          <a:off x="2375161" y="132217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6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营销中心</a:t>
          </a:r>
          <a:endParaRPr lang="zh-CN"/>
        </a:p>
      </dsp:txBody>
      <dsp:txXfrm>
        <a:off x="2375161" y="1322175"/>
        <a:ext cx="931109" cy="465555"/>
      </dsp:txXfrm>
    </dsp:sp>
    <dsp:sp modelId="{F5C1C72D-33DC-4B13-A3CA-87247F1DFBBE}">
      <dsp:nvSpPr>
        <dsp:cNvPr id="15" name="矩形 14"/>
        <dsp:cNvSpPr/>
      </dsp:nvSpPr>
      <dsp:spPr bwMode="white">
        <a:xfrm>
          <a:off x="1413791" y="1983263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国内营销中心</a:t>
          </a:r>
          <a:endParaRPr lang="zh-CN"/>
        </a:p>
      </dsp:txBody>
      <dsp:txXfrm>
        <a:off x="1413791" y="1983263"/>
        <a:ext cx="931109" cy="465555"/>
      </dsp:txXfrm>
    </dsp:sp>
    <dsp:sp modelId="{F537902B-907B-49CC-8F8C-F90138A5DAAB}">
      <dsp:nvSpPr>
        <dsp:cNvPr id="18" name="矩形 17"/>
        <dsp:cNvSpPr/>
      </dsp:nvSpPr>
      <dsp:spPr bwMode="white">
        <a:xfrm>
          <a:off x="1646568" y="2644350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天猫</a:t>
          </a:r>
          <a:endParaRPr lang="zh-CN"/>
        </a:p>
      </dsp:txBody>
      <dsp:txXfrm>
        <a:off x="1646568" y="2644350"/>
        <a:ext cx="931109" cy="465555"/>
      </dsp:txXfrm>
    </dsp:sp>
    <dsp:sp modelId="{93354247-36C1-43F6-B091-FD865DDF6647}">
      <dsp:nvSpPr>
        <dsp:cNvPr id="21" name="矩形 20"/>
        <dsp:cNvSpPr/>
      </dsp:nvSpPr>
      <dsp:spPr bwMode="white">
        <a:xfrm>
          <a:off x="1646568" y="3305438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京东</a:t>
          </a:r>
          <a:endParaRPr lang="zh-CN"/>
        </a:p>
      </dsp:txBody>
      <dsp:txXfrm>
        <a:off x="1646568" y="3305438"/>
        <a:ext cx="931109" cy="465555"/>
      </dsp:txXfrm>
    </dsp:sp>
    <dsp:sp modelId="{C0D44E72-16A1-43EC-AD9B-88C87BF9400D}">
      <dsp:nvSpPr>
        <dsp:cNvPr id="24" name="矩形 23"/>
        <dsp:cNvSpPr/>
      </dsp:nvSpPr>
      <dsp:spPr bwMode="white">
        <a:xfrm>
          <a:off x="1646568" y="396652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1688</a:t>
          </a:r>
          <a:endParaRPr lang="zh-CN"/>
        </a:p>
      </dsp:txBody>
      <dsp:txXfrm>
        <a:off x="1646568" y="3966525"/>
        <a:ext cx="931109" cy="465555"/>
      </dsp:txXfrm>
    </dsp:sp>
    <dsp:sp modelId="{E272DE5A-98A9-4D4B-B89E-77BAE77A7168}">
      <dsp:nvSpPr>
        <dsp:cNvPr id="27" name="矩形 26"/>
        <dsp:cNvSpPr/>
      </dsp:nvSpPr>
      <dsp:spPr bwMode="white">
        <a:xfrm>
          <a:off x="1646568" y="4627613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抖音</a:t>
          </a:r>
          <a:endParaRPr lang="zh-CN"/>
        </a:p>
      </dsp:txBody>
      <dsp:txXfrm>
        <a:off x="1646568" y="4627613"/>
        <a:ext cx="931109" cy="465555"/>
      </dsp:txXfrm>
    </dsp:sp>
    <dsp:sp modelId="{42840C43-0EA7-4441-9615-925F3479CBEA}">
      <dsp:nvSpPr>
        <dsp:cNvPr id="30" name="矩形 29"/>
        <dsp:cNvSpPr/>
      </dsp:nvSpPr>
      <dsp:spPr bwMode="white">
        <a:xfrm>
          <a:off x="3336532" y="1983263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国际营销中心</a:t>
          </a:r>
          <a:endParaRPr lang="zh-CN"/>
        </a:p>
      </dsp:txBody>
      <dsp:txXfrm>
        <a:off x="3336532" y="1983263"/>
        <a:ext cx="931109" cy="465555"/>
      </dsp:txXfrm>
    </dsp:sp>
    <dsp:sp modelId="{2DA0CBF7-3ADF-44C9-A9E9-F1C96CE71947}">
      <dsp:nvSpPr>
        <dsp:cNvPr id="33" name="矩形 32"/>
        <dsp:cNvSpPr/>
      </dsp:nvSpPr>
      <dsp:spPr bwMode="white">
        <a:xfrm>
          <a:off x="2773211" y="2644350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海外</a:t>
          </a:r>
          <a:r>
            <a:rPr lang="en-US" smtClean="0"/>
            <a:t>B2B</a:t>
          </a:r>
          <a:endParaRPr lang="zh-CN"/>
        </a:p>
      </dsp:txBody>
      <dsp:txXfrm>
        <a:off x="2773211" y="2644350"/>
        <a:ext cx="931109" cy="465555"/>
      </dsp:txXfrm>
    </dsp:sp>
    <dsp:sp modelId="{6E5A230A-E6DF-4FB4-9546-3FC9A6F91A80}">
      <dsp:nvSpPr>
        <dsp:cNvPr id="36" name="矩形 35"/>
        <dsp:cNvSpPr/>
      </dsp:nvSpPr>
      <dsp:spPr bwMode="white">
        <a:xfrm>
          <a:off x="3005988" y="3305438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阿里国际站</a:t>
          </a:r>
          <a:endParaRPr lang="zh-CN"/>
        </a:p>
      </dsp:txBody>
      <dsp:txXfrm>
        <a:off x="3005988" y="3305438"/>
        <a:ext cx="931109" cy="465555"/>
      </dsp:txXfrm>
    </dsp:sp>
    <dsp:sp modelId="{421BF501-4604-49FF-A8E4-3499C51C37DC}">
      <dsp:nvSpPr>
        <dsp:cNvPr id="39" name="矩形 38"/>
        <dsp:cNvSpPr/>
      </dsp:nvSpPr>
      <dsp:spPr bwMode="white">
        <a:xfrm>
          <a:off x="3005988" y="396652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独立站</a:t>
          </a:r>
          <a:endParaRPr lang="zh-CN"/>
        </a:p>
      </dsp:txBody>
      <dsp:txXfrm>
        <a:off x="3005988" y="3966525"/>
        <a:ext cx="931109" cy="465555"/>
      </dsp:txXfrm>
    </dsp:sp>
    <dsp:sp modelId="{E96B265F-8BFA-4B9A-868E-FB2137712F38}">
      <dsp:nvSpPr>
        <dsp:cNvPr id="42" name="矩形 41"/>
        <dsp:cNvSpPr/>
      </dsp:nvSpPr>
      <dsp:spPr bwMode="white">
        <a:xfrm>
          <a:off x="3005988" y="4627613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SNS</a:t>
          </a:r>
          <a:endParaRPr lang="zh-CN"/>
        </a:p>
      </dsp:txBody>
      <dsp:txXfrm>
        <a:off x="3005988" y="4627613"/>
        <a:ext cx="931109" cy="465555"/>
      </dsp:txXfrm>
    </dsp:sp>
    <dsp:sp modelId="{31D3F72F-E5AE-441E-859D-BBB9F5305F5A}">
      <dsp:nvSpPr>
        <dsp:cNvPr id="45" name="矩形 44"/>
        <dsp:cNvSpPr/>
      </dsp:nvSpPr>
      <dsp:spPr bwMode="white">
        <a:xfrm>
          <a:off x="3899853" y="2644350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海外</a:t>
          </a:r>
          <a:r>
            <a:rPr lang="en-US" smtClean="0"/>
            <a:t>B2C</a:t>
          </a:r>
          <a:endParaRPr lang="zh-CN"/>
        </a:p>
      </dsp:txBody>
      <dsp:txXfrm>
        <a:off x="3899853" y="2644350"/>
        <a:ext cx="931109" cy="465555"/>
      </dsp:txXfrm>
    </dsp:sp>
    <dsp:sp modelId="{85CE82F8-1EE9-4D85-B7AF-4A19B56F1CEE}">
      <dsp:nvSpPr>
        <dsp:cNvPr id="48" name="矩形 47"/>
        <dsp:cNvSpPr/>
      </dsp:nvSpPr>
      <dsp:spPr bwMode="white">
        <a:xfrm>
          <a:off x="4132630" y="3305438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速卖通</a:t>
          </a:r>
          <a:endParaRPr lang="zh-CN"/>
        </a:p>
      </dsp:txBody>
      <dsp:txXfrm>
        <a:off x="4132630" y="3305438"/>
        <a:ext cx="931109" cy="465555"/>
      </dsp:txXfrm>
    </dsp:sp>
    <dsp:sp modelId="{6F2D5156-B667-4642-BEBB-24267723B32A}">
      <dsp:nvSpPr>
        <dsp:cNvPr id="51" name="矩形 50"/>
        <dsp:cNvSpPr/>
      </dsp:nvSpPr>
      <dsp:spPr bwMode="white">
        <a:xfrm>
          <a:off x="4132630" y="396652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mtClean="0"/>
            <a:t>亚马逊</a:t>
          </a:r>
          <a:endParaRPr lang="zh-CN"/>
        </a:p>
      </dsp:txBody>
      <dsp:txXfrm>
        <a:off x="4132630" y="3966525"/>
        <a:ext cx="931109" cy="465555"/>
      </dsp:txXfrm>
    </dsp:sp>
    <dsp:sp modelId="{ACD5191A-6D3E-49A3-B266-BCCF6B74B122}">
      <dsp:nvSpPr>
        <dsp:cNvPr id="54" name="矩形 53"/>
        <dsp:cNvSpPr/>
      </dsp:nvSpPr>
      <dsp:spPr bwMode="white">
        <a:xfrm>
          <a:off x="4132630" y="4627613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eBay</a:t>
          </a:r>
          <a:endParaRPr lang="zh-CN"/>
        </a:p>
      </dsp:txBody>
      <dsp:txXfrm>
        <a:off x="4132630" y="4627613"/>
        <a:ext cx="931109" cy="465555"/>
      </dsp:txXfrm>
    </dsp:sp>
    <dsp:sp modelId="{B41C342C-AF10-4E58-82E7-87A9D3C03138}">
      <dsp:nvSpPr>
        <dsp:cNvPr id="57" name="矩形 56"/>
        <dsp:cNvSpPr/>
      </dsp:nvSpPr>
      <dsp:spPr bwMode="white">
        <a:xfrm>
          <a:off x="4132630" y="5288700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Lazada</a:t>
          </a:r>
          <a:endParaRPr lang="zh-CN"/>
        </a:p>
      </dsp:txBody>
      <dsp:txXfrm>
        <a:off x="4132630" y="5288700"/>
        <a:ext cx="931109" cy="465555"/>
      </dsp:txXfrm>
    </dsp:sp>
    <dsp:sp modelId="{38FCDB7E-AE6C-4CC9-9D61-292BF9A3F6B8}">
      <dsp:nvSpPr>
        <dsp:cNvPr id="60" name="矩形 59"/>
        <dsp:cNvSpPr/>
      </dsp:nvSpPr>
      <dsp:spPr bwMode="white">
        <a:xfrm>
          <a:off x="5026495" y="132217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6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研发中心</a:t>
          </a:r>
          <a:endParaRPr lang="zh-CN"/>
        </a:p>
      </dsp:txBody>
      <dsp:txXfrm>
        <a:off x="5026495" y="1322175"/>
        <a:ext cx="931109" cy="465555"/>
      </dsp:txXfrm>
    </dsp:sp>
    <dsp:sp modelId="{EF7819C1-0198-4920-8139-4881505828E0}">
      <dsp:nvSpPr>
        <dsp:cNvPr id="63" name="矩形 62"/>
        <dsp:cNvSpPr/>
      </dsp:nvSpPr>
      <dsp:spPr bwMode="white">
        <a:xfrm>
          <a:off x="5259272" y="1983263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软件研发</a:t>
          </a:r>
          <a:endParaRPr lang="zh-CN"/>
        </a:p>
      </dsp:txBody>
      <dsp:txXfrm>
        <a:off x="5259272" y="1983263"/>
        <a:ext cx="931109" cy="465555"/>
      </dsp:txXfrm>
    </dsp:sp>
    <dsp:sp modelId="{081FFA6D-C687-4ABE-8E1F-A9E1DED97A4C}">
      <dsp:nvSpPr>
        <dsp:cNvPr id="66" name="矩形 65"/>
        <dsp:cNvSpPr/>
      </dsp:nvSpPr>
      <dsp:spPr bwMode="white">
        <a:xfrm>
          <a:off x="5259272" y="2644350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硬件研发</a:t>
          </a:r>
          <a:endParaRPr lang="zh-CN"/>
        </a:p>
      </dsp:txBody>
      <dsp:txXfrm>
        <a:off x="5259272" y="2644350"/>
        <a:ext cx="931109" cy="465555"/>
      </dsp:txXfrm>
    </dsp:sp>
    <dsp:sp modelId="{F1EE2DD1-40CE-4678-B02B-FCCB4F45D905}">
      <dsp:nvSpPr>
        <dsp:cNvPr id="69" name="矩形 68"/>
        <dsp:cNvSpPr/>
      </dsp:nvSpPr>
      <dsp:spPr bwMode="white">
        <a:xfrm>
          <a:off x="5259272" y="3305438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dirty="0" smtClean="0"/>
            <a:t>测试小组</a:t>
          </a:r>
          <a:endParaRPr lang="zh-CN" dirty="0"/>
        </a:p>
      </dsp:txBody>
      <dsp:txXfrm>
        <a:off x="5259272" y="3305438"/>
        <a:ext cx="931109" cy="465555"/>
      </dsp:txXfrm>
    </dsp:sp>
    <dsp:sp modelId="{805708BE-D20D-42FA-8B41-E48251043C29}">
      <dsp:nvSpPr>
        <dsp:cNvPr id="72" name="矩形 71"/>
        <dsp:cNvSpPr/>
      </dsp:nvSpPr>
      <dsp:spPr bwMode="white">
        <a:xfrm>
          <a:off x="6153137" y="132217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6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产品中心</a:t>
          </a:r>
          <a:endParaRPr lang="zh-CN"/>
        </a:p>
      </dsp:txBody>
      <dsp:txXfrm>
        <a:off x="6153137" y="1322175"/>
        <a:ext cx="931109" cy="465555"/>
      </dsp:txXfrm>
    </dsp:sp>
    <dsp:sp modelId="{B9899E92-CDA7-41FB-AD3D-89173242CDFE}">
      <dsp:nvSpPr>
        <dsp:cNvPr id="75" name="矩形 74"/>
        <dsp:cNvSpPr/>
      </dsp:nvSpPr>
      <dsp:spPr bwMode="white">
        <a:xfrm>
          <a:off x="6385914" y="1983263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产品经理</a:t>
          </a:r>
          <a:endParaRPr lang="zh-CN"/>
        </a:p>
      </dsp:txBody>
      <dsp:txXfrm>
        <a:off x="6385914" y="1983263"/>
        <a:ext cx="931109" cy="465555"/>
      </dsp:txXfrm>
    </dsp:sp>
    <dsp:sp modelId="{52260DEC-CA40-4226-BA64-7A118892F311}">
      <dsp:nvSpPr>
        <dsp:cNvPr id="78" name="矩形 77"/>
        <dsp:cNvSpPr/>
      </dsp:nvSpPr>
      <dsp:spPr bwMode="white">
        <a:xfrm>
          <a:off x="6385914" y="2644350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采购部</a:t>
          </a:r>
          <a:endParaRPr lang="zh-CN"/>
        </a:p>
      </dsp:txBody>
      <dsp:txXfrm>
        <a:off x="6385914" y="2644350"/>
        <a:ext cx="931109" cy="465555"/>
      </dsp:txXfrm>
    </dsp:sp>
    <dsp:sp modelId="{A9449622-3D9C-4068-9390-7984B8392F7B}">
      <dsp:nvSpPr>
        <dsp:cNvPr id="81" name="矩形 80"/>
        <dsp:cNvSpPr/>
      </dsp:nvSpPr>
      <dsp:spPr bwMode="white">
        <a:xfrm>
          <a:off x="6385914" y="3305438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技术支持</a:t>
          </a:r>
          <a:endParaRPr lang="zh-CN"/>
        </a:p>
      </dsp:txBody>
      <dsp:txXfrm>
        <a:off x="6385914" y="3305438"/>
        <a:ext cx="931109" cy="465555"/>
      </dsp:txXfrm>
    </dsp:sp>
    <dsp:sp modelId="{04C3F2F5-DA65-45C1-8CB5-2D0CE9472C01}">
      <dsp:nvSpPr>
        <dsp:cNvPr id="84" name="矩形 83"/>
        <dsp:cNvSpPr/>
      </dsp:nvSpPr>
      <dsp:spPr bwMode="white">
        <a:xfrm>
          <a:off x="6385914" y="396652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品控部</a:t>
          </a:r>
          <a:endParaRPr lang="zh-CN"/>
        </a:p>
      </dsp:txBody>
      <dsp:txXfrm>
        <a:off x="6385914" y="3966525"/>
        <a:ext cx="931109" cy="465555"/>
      </dsp:txXfrm>
    </dsp:sp>
    <dsp:sp modelId="{AE903129-1447-4A77-AA28-CE0DDCDCF857}">
      <dsp:nvSpPr>
        <dsp:cNvPr id="87" name="矩形 86"/>
        <dsp:cNvSpPr/>
      </dsp:nvSpPr>
      <dsp:spPr bwMode="white">
        <a:xfrm>
          <a:off x="7279779" y="132217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6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财务中心</a:t>
          </a:r>
          <a:endParaRPr lang="zh-CN"/>
        </a:p>
      </dsp:txBody>
      <dsp:txXfrm>
        <a:off x="7279779" y="1322175"/>
        <a:ext cx="931109" cy="465555"/>
      </dsp:txXfrm>
    </dsp:sp>
    <dsp:sp modelId="{343166BC-86D3-4D27-AF99-FDF982A2CFF7}">
      <dsp:nvSpPr>
        <dsp:cNvPr id="90" name="矩形 89"/>
        <dsp:cNvSpPr/>
      </dsp:nvSpPr>
      <dsp:spPr bwMode="white">
        <a:xfrm>
          <a:off x="8406421" y="132217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6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推广中心</a:t>
          </a:r>
          <a:endParaRPr lang="zh-CN"/>
        </a:p>
      </dsp:txBody>
      <dsp:txXfrm>
        <a:off x="8406421" y="1322175"/>
        <a:ext cx="931109" cy="465555"/>
      </dsp:txXfrm>
    </dsp:sp>
    <dsp:sp modelId="{22BA4B3C-5E2C-4128-94BE-0FEAAA4A60AD}">
      <dsp:nvSpPr>
        <dsp:cNvPr id="93" name="矩形 92"/>
        <dsp:cNvSpPr/>
      </dsp:nvSpPr>
      <dsp:spPr bwMode="white">
        <a:xfrm>
          <a:off x="9533064" y="1322175"/>
          <a:ext cx="931109" cy="465555"/>
        </a:xfrm>
        <a:prstGeom prst="rect">
          <a:avLst/>
        </a:prstGeom>
      </dsp:spPr>
      <dsp:style>
        <a:lnRef idx="0">
          <a:schemeClr val="lt1"/>
        </a:lnRef>
        <a:fillRef idx="3">
          <a:schemeClr val="accent6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8890" tIns="8890" rIns="8890" bIns="889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aseline="0" smtClean="0"/>
            <a:t>人事中心</a:t>
          </a:r>
          <a:endParaRPr lang="zh-CN"/>
        </a:p>
      </dsp:txBody>
      <dsp:txXfrm>
        <a:off x="9533064" y="1322175"/>
        <a:ext cx="931109" cy="465555"/>
      </dsp:txXfrm>
    </dsp:sp>
    <dsp:sp modelId="{1E7C5103-26BA-4C54-AC4F-C822675B579A}">
      <dsp:nvSpPr>
        <dsp:cNvPr id="4" name="矩形 3" hidden="1"/>
        <dsp:cNvSpPr/>
      </dsp:nvSpPr>
      <dsp:spPr>
        <a:xfrm>
          <a:off x="5390791" y="0"/>
          <a:ext cx="186222" cy="465555"/>
        </a:xfrm>
        <a:prstGeom prst="rect">
          <a:avLst/>
        </a:prstGeom>
      </dsp:spPr>
      <dsp:txXfrm>
        <a:off x="5390791" y="0"/>
        <a:ext cx="186222" cy="465555"/>
      </dsp:txXfrm>
    </dsp:sp>
    <dsp:sp modelId="{73A2F2A2-2F13-4A2C-B5D0-5811B912261C}">
      <dsp:nvSpPr>
        <dsp:cNvPr id="7" name="矩形 6" hidden="1"/>
        <dsp:cNvSpPr/>
      </dsp:nvSpPr>
      <dsp:spPr>
        <a:xfrm>
          <a:off x="4827470" y="661088"/>
          <a:ext cx="186222" cy="465555"/>
        </a:xfrm>
        <a:prstGeom prst="rect">
          <a:avLst/>
        </a:prstGeom>
      </dsp:spPr>
      <dsp:txXfrm>
        <a:off x="4827470" y="661088"/>
        <a:ext cx="186222" cy="465555"/>
      </dsp:txXfrm>
    </dsp:sp>
    <dsp:sp modelId="{8B86B885-CF24-47C6-8A20-B7E988D23CAD}">
      <dsp:nvSpPr>
        <dsp:cNvPr id="10" name="矩形 9" hidden="1"/>
        <dsp:cNvSpPr/>
      </dsp:nvSpPr>
      <dsp:spPr>
        <a:xfrm>
          <a:off x="5954113" y="661088"/>
          <a:ext cx="186222" cy="465555"/>
        </a:xfrm>
        <a:prstGeom prst="rect">
          <a:avLst/>
        </a:prstGeom>
      </dsp:spPr>
      <dsp:txXfrm>
        <a:off x="5954113" y="661088"/>
        <a:ext cx="186222" cy="465555"/>
      </dsp:txXfrm>
    </dsp:sp>
    <dsp:sp modelId="{353DC1EC-9902-4E18-87DD-9CAAFC393027}">
      <dsp:nvSpPr>
        <dsp:cNvPr id="13" name="矩形 12" hidden="1"/>
        <dsp:cNvSpPr/>
      </dsp:nvSpPr>
      <dsp:spPr>
        <a:xfrm>
          <a:off x="2375161" y="1322175"/>
          <a:ext cx="186222" cy="465555"/>
        </a:xfrm>
        <a:prstGeom prst="rect">
          <a:avLst/>
        </a:prstGeom>
      </dsp:spPr>
      <dsp:txXfrm>
        <a:off x="2375161" y="1322175"/>
        <a:ext cx="186222" cy="465555"/>
      </dsp:txXfrm>
    </dsp:sp>
    <dsp:sp modelId="{3FEDEED7-A8CC-440C-9B5E-9E882339BAD6}">
      <dsp:nvSpPr>
        <dsp:cNvPr id="16" name="矩形 15" hidden="1"/>
        <dsp:cNvSpPr/>
      </dsp:nvSpPr>
      <dsp:spPr>
        <a:xfrm>
          <a:off x="1413791" y="1983263"/>
          <a:ext cx="186222" cy="465555"/>
        </a:xfrm>
        <a:prstGeom prst="rect">
          <a:avLst/>
        </a:prstGeom>
      </dsp:spPr>
      <dsp:txXfrm>
        <a:off x="1413791" y="1983263"/>
        <a:ext cx="186222" cy="465555"/>
      </dsp:txXfrm>
    </dsp:sp>
    <dsp:sp modelId="{B209CEB7-D2C3-49BF-90EE-400ED12C50B9}">
      <dsp:nvSpPr>
        <dsp:cNvPr id="19" name="矩形 18" hidden="1"/>
        <dsp:cNvSpPr/>
      </dsp:nvSpPr>
      <dsp:spPr>
        <a:xfrm>
          <a:off x="1646568" y="2644350"/>
          <a:ext cx="186222" cy="465555"/>
        </a:xfrm>
        <a:prstGeom prst="rect">
          <a:avLst/>
        </a:prstGeom>
      </dsp:spPr>
      <dsp:txXfrm>
        <a:off x="1646568" y="2644350"/>
        <a:ext cx="186222" cy="465555"/>
      </dsp:txXfrm>
    </dsp:sp>
    <dsp:sp modelId="{2979FBA5-E0AE-4BC6-B2FA-4C979B163566}">
      <dsp:nvSpPr>
        <dsp:cNvPr id="22" name="矩形 21" hidden="1"/>
        <dsp:cNvSpPr/>
      </dsp:nvSpPr>
      <dsp:spPr>
        <a:xfrm>
          <a:off x="1646568" y="3305438"/>
          <a:ext cx="186222" cy="465555"/>
        </a:xfrm>
        <a:prstGeom prst="rect">
          <a:avLst/>
        </a:prstGeom>
      </dsp:spPr>
      <dsp:txXfrm>
        <a:off x="1646568" y="3305438"/>
        <a:ext cx="186222" cy="465555"/>
      </dsp:txXfrm>
    </dsp:sp>
    <dsp:sp modelId="{7DCF26FF-C6B0-4379-8F3E-A45A0FCB3498}">
      <dsp:nvSpPr>
        <dsp:cNvPr id="25" name="矩形 24" hidden="1"/>
        <dsp:cNvSpPr/>
      </dsp:nvSpPr>
      <dsp:spPr>
        <a:xfrm>
          <a:off x="1646568" y="3966525"/>
          <a:ext cx="186222" cy="465555"/>
        </a:xfrm>
        <a:prstGeom prst="rect">
          <a:avLst/>
        </a:prstGeom>
      </dsp:spPr>
      <dsp:txXfrm>
        <a:off x="1646568" y="3966525"/>
        <a:ext cx="186222" cy="465555"/>
      </dsp:txXfrm>
    </dsp:sp>
    <dsp:sp modelId="{2EE4DEF4-9D5C-4A90-A38A-FEE28FDBF435}">
      <dsp:nvSpPr>
        <dsp:cNvPr id="28" name="矩形 27" hidden="1"/>
        <dsp:cNvSpPr/>
      </dsp:nvSpPr>
      <dsp:spPr>
        <a:xfrm>
          <a:off x="1646568" y="4627613"/>
          <a:ext cx="186222" cy="465555"/>
        </a:xfrm>
        <a:prstGeom prst="rect">
          <a:avLst/>
        </a:prstGeom>
      </dsp:spPr>
      <dsp:txXfrm>
        <a:off x="1646568" y="4627613"/>
        <a:ext cx="186222" cy="465555"/>
      </dsp:txXfrm>
    </dsp:sp>
    <dsp:sp modelId="{83A36E1F-691D-4AE3-A980-F54501FED926}">
      <dsp:nvSpPr>
        <dsp:cNvPr id="31" name="矩形 30" hidden="1"/>
        <dsp:cNvSpPr/>
      </dsp:nvSpPr>
      <dsp:spPr>
        <a:xfrm>
          <a:off x="3336532" y="1983263"/>
          <a:ext cx="186222" cy="465555"/>
        </a:xfrm>
        <a:prstGeom prst="rect">
          <a:avLst/>
        </a:prstGeom>
      </dsp:spPr>
      <dsp:txXfrm>
        <a:off x="3336532" y="1983263"/>
        <a:ext cx="186222" cy="465555"/>
      </dsp:txXfrm>
    </dsp:sp>
    <dsp:sp modelId="{B17782DB-E425-4D3E-9EE4-47D268C2DFA7}">
      <dsp:nvSpPr>
        <dsp:cNvPr id="34" name="矩形 33" hidden="1"/>
        <dsp:cNvSpPr/>
      </dsp:nvSpPr>
      <dsp:spPr>
        <a:xfrm>
          <a:off x="2773211" y="2644350"/>
          <a:ext cx="186222" cy="465555"/>
        </a:xfrm>
        <a:prstGeom prst="rect">
          <a:avLst/>
        </a:prstGeom>
      </dsp:spPr>
      <dsp:txXfrm>
        <a:off x="2773211" y="2644350"/>
        <a:ext cx="186222" cy="465555"/>
      </dsp:txXfrm>
    </dsp:sp>
    <dsp:sp modelId="{E2915D18-E877-49E7-BD74-2BFAE0950E2C}">
      <dsp:nvSpPr>
        <dsp:cNvPr id="37" name="矩形 36" hidden="1"/>
        <dsp:cNvSpPr/>
      </dsp:nvSpPr>
      <dsp:spPr>
        <a:xfrm>
          <a:off x="3005988" y="3305438"/>
          <a:ext cx="186222" cy="465555"/>
        </a:xfrm>
        <a:prstGeom prst="rect">
          <a:avLst/>
        </a:prstGeom>
      </dsp:spPr>
      <dsp:txXfrm>
        <a:off x="3005988" y="3305438"/>
        <a:ext cx="186222" cy="465555"/>
      </dsp:txXfrm>
    </dsp:sp>
    <dsp:sp modelId="{385ECCD8-09F7-48B0-85D1-AE6459445C16}">
      <dsp:nvSpPr>
        <dsp:cNvPr id="40" name="矩形 39" hidden="1"/>
        <dsp:cNvSpPr/>
      </dsp:nvSpPr>
      <dsp:spPr>
        <a:xfrm>
          <a:off x="3005988" y="3966525"/>
          <a:ext cx="186222" cy="465555"/>
        </a:xfrm>
        <a:prstGeom prst="rect">
          <a:avLst/>
        </a:prstGeom>
      </dsp:spPr>
      <dsp:txXfrm>
        <a:off x="3005988" y="3966525"/>
        <a:ext cx="186222" cy="465555"/>
      </dsp:txXfrm>
    </dsp:sp>
    <dsp:sp modelId="{858822A3-1277-48F8-96CB-74F21A175055}">
      <dsp:nvSpPr>
        <dsp:cNvPr id="43" name="矩形 42" hidden="1"/>
        <dsp:cNvSpPr/>
      </dsp:nvSpPr>
      <dsp:spPr>
        <a:xfrm>
          <a:off x="3005988" y="4627613"/>
          <a:ext cx="186222" cy="465555"/>
        </a:xfrm>
        <a:prstGeom prst="rect">
          <a:avLst/>
        </a:prstGeom>
      </dsp:spPr>
      <dsp:txXfrm>
        <a:off x="3005988" y="4627613"/>
        <a:ext cx="186222" cy="465555"/>
      </dsp:txXfrm>
    </dsp:sp>
    <dsp:sp modelId="{6E004803-2532-4900-A663-840967D09D81}">
      <dsp:nvSpPr>
        <dsp:cNvPr id="46" name="矩形 45" hidden="1"/>
        <dsp:cNvSpPr/>
      </dsp:nvSpPr>
      <dsp:spPr>
        <a:xfrm>
          <a:off x="3899853" y="2644350"/>
          <a:ext cx="186222" cy="465555"/>
        </a:xfrm>
        <a:prstGeom prst="rect">
          <a:avLst/>
        </a:prstGeom>
      </dsp:spPr>
      <dsp:txXfrm>
        <a:off x="3899853" y="2644350"/>
        <a:ext cx="186222" cy="465555"/>
      </dsp:txXfrm>
    </dsp:sp>
    <dsp:sp modelId="{30A3E173-41F3-49C9-ADEA-9E781F66E5C6}">
      <dsp:nvSpPr>
        <dsp:cNvPr id="49" name="矩形 48" hidden="1"/>
        <dsp:cNvSpPr/>
      </dsp:nvSpPr>
      <dsp:spPr>
        <a:xfrm>
          <a:off x="4132630" y="3305438"/>
          <a:ext cx="186222" cy="465555"/>
        </a:xfrm>
        <a:prstGeom prst="rect">
          <a:avLst/>
        </a:prstGeom>
      </dsp:spPr>
      <dsp:txXfrm>
        <a:off x="4132630" y="3305438"/>
        <a:ext cx="186222" cy="465555"/>
      </dsp:txXfrm>
    </dsp:sp>
    <dsp:sp modelId="{63DB123A-4B09-4C1D-B847-11C9FCF325A0}">
      <dsp:nvSpPr>
        <dsp:cNvPr id="52" name="矩形 51" hidden="1"/>
        <dsp:cNvSpPr/>
      </dsp:nvSpPr>
      <dsp:spPr>
        <a:xfrm>
          <a:off x="4132630" y="3966525"/>
          <a:ext cx="186222" cy="465555"/>
        </a:xfrm>
        <a:prstGeom prst="rect">
          <a:avLst/>
        </a:prstGeom>
      </dsp:spPr>
      <dsp:txXfrm>
        <a:off x="4132630" y="3966525"/>
        <a:ext cx="186222" cy="465555"/>
      </dsp:txXfrm>
    </dsp:sp>
    <dsp:sp modelId="{BF8F90C7-7408-4815-ACFE-47CECA29B994}">
      <dsp:nvSpPr>
        <dsp:cNvPr id="55" name="矩形 54" hidden="1"/>
        <dsp:cNvSpPr/>
      </dsp:nvSpPr>
      <dsp:spPr>
        <a:xfrm>
          <a:off x="4132630" y="4627613"/>
          <a:ext cx="186222" cy="465555"/>
        </a:xfrm>
        <a:prstGeom prst="rect">
          <a:avLst/>
        </a:prstGeom>
      </dsp:spPr>
      <dsp:txXfrm>
        <a:off x="4132630" y="4627613"/>
        <a:ext cx="186222" cy="465555"/>
      </dsp:txXfrm>
    </dsp:sp>
    <dsp:sp modelId="{55B5C6A9-5406-41BC-954A-12FF105595AB}">
      <dsp:nvSpPr>
        <dsp:cNvPr id="58" name="矩形 57" hidden="1"/>
        <dsp:cNvSpPr/>
      </dsp:nvSpPr>
      <dsp:spPr>
        <a:xfrm>
          <a:off x="4132630" y="5288700"/>
          <a:ext cx="186222" cy="465555"/>
        </a:xfrm>
        <a:prstGeom prst="rect">
          <a:avLst/>
        </a:prstGeom>
      </dsp:spPr>
      <dsp:txXfrm>
        <a:off x="4132630" y="5288700"/>
        <a:ext cx="186222" cy="465555"/>
      </dsp:txXfrm>
    </dsp:sp>
    <dsp:sp modelId="{FBFEEE91-1B04-4C67-A4B1-6C5B4C1CE99E}">
      <dsp:nvSpPr>
        <dsp:cNvPr id="61" name="矩形 60" hidden="1"/>
        <dsp:cNvSpPr/>
      </dsp:nvSpPr>
      <dsp:spPr>
        <a:xfrm>
          <a:off x="5026495" y="1322175"/>
          <a:ext cx="186222" cy="465555"/>
        </a:xfrm>
        <a:prstGeom prst="rect">
          <a:avLst/>
        </a:prstGeom>
      </dsp:spPr>
      <dsp:txXfrm>
        <a:off x="5026495" y="1322175"/>
        <a:ext cx="186222" cy="465555"/>
      </dsp:txXfrm>
    </dsp:sp>
    <dsp:sp modelId="{803890DF-1FF0-403C-A03B-8D703E962978}">
      <dsp:nvSpPr>
        <dsp:cNvPr id="64" name="矩形 63" hidden="1"/>
        <dsp:cNvSpPr/>
      </dsp:nvSpPr>
      <dsp:spPr>
        <a:xfrm>
          <a:off x="5259272" y="1983263"/>
          <a:ext cx="186222" cy="465555"/>
        </a:xfrm>
        <a:prstGeom prst="rect">
          <a:avLst/>
        </a:prstGeom>
      </dsp:spPr>
      <dsp:txXfrm>
        <a:off x="5259272" y="1983263"/>
        <a:ext cx="186222" cy="465555"/>
      </dsp:txXfrm>
    </dsp:sp>
    <dsp:sp modelId="{ADD94CD6-F470-4200-B80A-77B9596152D7}">
      <dsp:nvSpPr>
        <dsp:cNvPr id="67" name="矩形 66" hidden="1"/>
        <dsp:cNvSpPr/>
      </dsp:nvSpPr>
      <dsp:spPr>
        <a:xfrm>
          <a:off x="5259272" y="2644350"/>
          <a:ext cx="186222" cy="465555"/>
        </a:xfrm>
        <a:prstGeom prst="rect">
          <a:avLst/>
        </a:prstGeom>
      </dsp:spPr>
      <dsp:txXfrm>
        <a:off x="5259272" y="2644350"/>
        <a:ext cx="186222" cy="465555"/>
      </dsp:txXfrm>
    </dsp:sp>
    <dsp:sp modelId="{CD97F95F-3F13-411F-ADCF-232232953D94}">
      <dsp:nvSpPr>
        <dsp:cNvPr id="70" name="矩形 69" hidden="1"/>
        <dsp:cNvSpPr/>
      </dsp:nvSpPr>
      <dsp:spPr>
        <a:xfrm>
          <a:off x="5259272" y="3305438"/>
          <a:ext cx="186222" cy="465555"/>
        </a:xfrm>
        <a:prstGeom prst="rect">
          <a:avLst/>
        </a:prstGeom>
      </dsp:spPr>
      <dsp:txXfrm>
        <a:off x="5259272" y="3305438"/>
        <a:ext cx="186222" cy="465555"/>
      </dsp:txXfrm>
    </dsp:sp>
    <dsp:sp modelId="{68FDE413-B9F8-419D-BFBA-617284989CDC}">
      <dsp:nvSpPr>
        <dsp:cNvPr id="73" name="矩形 72" hidden="1"/>
        <dsp:cNvSpPr/>
      </dsp:nvSpPr>
      <dsp:spPr>
        <a:xfrm>
          <a:off x="6153137" y="1322175"/>
          <a:ext cx="186222" cy="465555"/>
        </a:xfrm>
        <a:prstGeom prst="rect">
          <a:avLst/>
        </a:prstGeom>
      </dsp:spPr>
      <dsp:txXfrm>
        <a:off x="6153137" y="1322175"/>
        <a:ext cx="186222" cy="465555"/>
      </dsp:txXfrm>
    </dsp:sp>
    <dsp:sp modelId="{A492F8D7-9FDD-401D-9D48-1FD1D7E71397}">
      <dsp:nvSpPr>
        <dsp:cNvPr id="76" name="矩形 75" hidden="1"/>
        <dsp:cNvSpPr/>
      </dsp:nvSpPr>
      <dsp:spPr>
        <a:xfrm>
          <a:off x="6385914" y="1983263"/>
          <a:ext cx="186222" cy="465555"/>
        </a:xfrm>
        <a:prstGeom prst="rect">
          <a:avLst/>
        </a:prstGeom>
      </dsp:spPr>
      <dsp:txXfrm>
        <a:off x="6385914" y="1983263"/>
        <a:ext cx="186222" cy="465555"/>
      </dsp:txXfrm>
    </dsp:sp>
    <dsp:sp modelId="{F9DE9BAE-A838-442A-A8E9-6FE83B94550E}">
      <dsp:nvSpPr>
        <dsp:cNvPr id="79" name="矩形 78" hidden="1"/>
        <dsp:cNvSpPr/>
      </dsp:nvSpPr>
      <dsp:spPr>
        <a:xfrm>
          <a:off x="6385914" y="2644350"/>
          <a:ext cx="186222" cy="465555"/>
        </a:xfrm>
        <a:prstGeom prst="rect">
          <a:avLst/>
        </a:prstGeom>
      </dsp:spPr>
      <dsp:txXfrm>
        <a:off x="6385914" y="2644350"/>
        <a:ext cx="186222" cy="465555"/>
      </dsp:txXfrm>
    </dsp:sp>
    <dsp:sp modelId="{7B5CD29A-9578-4C25-9A52-C6A0A74423E6}">
      <dsp:nvSpPr>
        <dsp:cNvPr id="82" name="矩形 81" hidden="1"/>
        <dsp:cNvSpPr/>
      </dsp:nvSpPr>
      <dsp:spPr>
        <a:xfrm>
          <a:off x="6385914" y="3305438"/>
          <a:ext cx="186222" cy="465555"/>
        </a:xfrm>
        <a:prstGeom prst="rect">
          <a:avLst/>
        </a:prstGeom>
      </dsp:spPr>
      <dsp:txXfrm>
        <a:off x="6385914" y="3305438"/>
        <a:ext cx="186222" cy="465555"/>
      </dsp:txXfrm>
    </dsp:sp>
    <dsp:sp modelId="{850B6DBB-0672-4882-849C-D37B04F2618B}">
      <dsp:nvSpPr>
        <dsp:cNvPr id="85" name="矩形 84" hidden="1"/>
        <dsp:cNvSpPr/>
      </dsp:nvSpPr>
      <dsp:spPr>
        <a:xfrm>
          <a:off x="6385914" y="3966525"/>
          <a:ext cx="186222" cy="465555"/>
        </a:xfrm>
        <a:prstGeom prst="rect">
          <a:avLst/>
        </a:prstGeom>
      </dsp:spPr>
      <dsp:txXfrm>
        <a:off x="6385914" y="3966525"/>
        <a:ext cx="186222" cy="465555"/>
      </dsp:txXfrm>
    </dsp:sp>
    <dsp:sp modelId="{09D00B64-C89D-4837-96B8-E72170BC0513}">
      <dsp:nvSpPr>
        <dsp:cNvPr id="88" name="矩形 87" hidden="1"/>
        <dsp:cNvSpPr/>
      </dsp:nvSpPr>
      <dsp:spPr>
        <a:xfrm>
          <a:off x="7279779" y="1322175"/>
          <a:ext cx="186222" cy="465555"/>
        </a:xfrm>
        <a:prstGeom prst="rect">
          <a:avLst/>
        </a:prstGeom>
      </dsp:spPr>
      <dsp:txXfrm>
        <a:off x="7279779" y="1322175"/>
        <a:ext cx="186222" cy="465555"/>
      </dsp:txXfrm>
    </dsp:sp>
    <dsp:sp modelId="{CB0E1D45-A992-4037-9591-4315B06EE74D}">
      <dsp:nvSpPr>
        <dsp:cNvPr id="91" name="矩形 90" hidden="1"/>
        <dsp:cNvSpPr/>
      </dsp:nvSpPr>
      <dsp:spPr>
        <a:xfrm>
          <a:off x="8406421" y="1322175"/>
          <a:ext cx="186222" cy="465555"/>
        </a:xfrm>
        <a:prstGeom prst="rect">
          <a:avLst/>
        </a:prstGeom>
      </dsp:spPr>
      <dsp:txXfrm>
        <a:off x="8406421" y="1322175"/>
        <a:ext cx="186222" cy="465555"/>
      </dsp:txXfrm>
    </dsp:sp>
    <dsp:sp modelId="{EECC18A9-D964-4BC6-B8D6-328B89A03748}">
      <dsp:nvSpPr>
        <dsp:cNvPr id="94" name="矩形 93" hidden="1"/>
        <dsp:cNvSpPr/>
      </dsp:nvSpPr>
      <dsp:spPr>
        <a:xfrm>
          <a:off x="9533064" y="1322175"/>
          <a:ext cx="186222" cy="465555"/>
        </a:xfrm>
        <a:prstGeom prst="rect">
          <a:avLst/>
        </a:prstGeom>
      </dsp:spPr>
      <dsp:txXfrm>
        <a:off x="9533064" y="1322175"/>
        <a:ext cx="186222" cy="465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#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jpeg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445" cy="6866890"/>
          </a:xfrm>
          <a:prstGeom prst="rect">
            <a:avLst/>
          </a:prstGeom>
        </p:spPr>
      </p:pic>
      <p:pic>
        <p:nvPicPr>
          <p:cNvPr id="13" name="图片 12" descr="黑色+字"/>
          <p:cNvPicPr>
            <a:picLocks noChangeAspect="1"/>
          </p:cNvPicPr>
          <p:nvPr userDrawn="1"/>
        </p:nvPicPr>
        <p:blipFill>
          <a:blip r:embed="rId20"/>
          <a:srcRect b="1342"/>
          <a:stretch>
            <a:fillRect/>
          </a:stretch>
        </p:blipFill>
        <p:spPr>
          <a:xfrm>
            <a:off x="10214610" y="193675"/>
            <a:ext cx="1837690" cy="514350"/>
          </a:xfrm>
          <a:prstGeom prst="rect">
            <a:avLst/>
          </a:prstGeom>
        </p:spPr>
      </p:pic>
      <p:sp>
        <p:nvSpPr>
          <p:cNvPr id="14" name="TextBox 10"/>
          <p:cNvSpPr txBox="1"/>
          <p:nvPr userDrawn="1"/>
        </p:nvSpPr>
        <p:spPr>
          <a:xfrm>
            <a:off x="2472690" y="6502400"/>
            <a:ext cx="72510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545454"/>
                </a:solidFill>
              </a:rPr>
              <a:t>LS VISION: For a Better World.           www.lsvisionhd.com          </a:t>
            </a:r>
            <a:r>
              <a:rPr lang="en-US" altLang="zh-CN" sz="1400" dirty="0" smtClean="0">
                <a:solidFill>
                  <a:srgbClr val="545454"/>
                </a:solidFill>
                <a:sym typeface="+mn-ea"/>
              </a:rPr>
              <a:t> www.lsvisionsolar.com</a:t>
            </a:r>
            <a:endParaRPr lang="en-US" altLang="zh-CN" sz="1400" dirty="0" smtClean="0">
              <a:solidFill>
                <a:srgbClr val="545454"/>
              </a:solidFill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6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tags" Target="../tags/tag7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tags" Target="../tags/tag85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tags" Target="../tags/tag8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8.xml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svg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9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5.svg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0.xml"/><Relationship Id="rId5" Type="http://schemas.openxmlformats.org/officeDocument/2006/relationships/image" Target="../media/image32.jpeg"/><Relationship Id="rId4" Type="http://schemas.openxmlformats.org/officeDocument/2006/relationships/image" Target="../media/image25.svg"/><Relationship Id="rId3" Type="http://schemas.openxmlformats.org/officeDocument/2006/relationships/image" Target="../media/image24.pn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1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2.xml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3.xml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4.xml"/><Relationship Id="rId2" Type="http://schemas.openxmlformats.org/officeDocument/2006/relationships/image" Target="../media/image45.jpeg"/><Relationship Id="rId1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5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6.xml"/><Relationship Id="rId2" Type="http://schemas.openxmlformats.org/officeDocument/2006/relationships/image" Target="../media/image49.jpeg"/><Relationship Id="rId1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7.xml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8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9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0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1.xml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2.xml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png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90.png"/><Relationship Id="rId23" Type="http://schemas.openxmlformats.org/officeDocument/2006/relationships/image" Target="../media/image89.png"/><Relationship Id="rId22" Type="http://schemas.openxmlformats.org/officeDocument/2006/relationships/image" Target="../media/image88.png"/><Relationship Id="rId21" Type="http://schemas.openxmlformats.org/officeDocument/2006/relationships/image" Target="../media/image87.png"/><Relationship Id="rId20" Type="http://schemas.openxmlformats.org/officeDocument/2006/relationships/image" Target="../media/image86.png"/><Relationship Id="rId2" Type="http://schemas.openxmlformats.org/officeDocument/2006/relationships/image" Target="../media/image68.png"/><Relationship Id="rId19" Type="http://schemas.openxmlformats.org/officeDocument/2006/relationships/image" Target="../media/image85.png"/><Relationship Id="rId18" Type="http://schemas.openxmlformats.org/officeDocument/2006/relationships/image" Target="../media/image84.png"/><Relationship Id="rId17" Type="http://schemas.openxmlformats.org/officeDocument/2006/relationships/image" Target="../media/image83.png"/><Relationship Id="rId16" Type="http://schemas.openxmlformats.org/officeDocument/2006/relationships/image" Target="../media/image82.png"/><Relationship Id="rId15" Type="http://schemas.openxmlformats.org/officeDocument/2006/relationships/image" Target="../media/image81.png"/><Relationship Id="rId14" Type="http://schemas.openxmlformats.org/officeDocument/2006/relationships/image" Target="../media/image80.png"/><Relationship Id="rId13" Type="http://schemas.openxmlformats.org/officeDocument/2006/relationships/image" Target="../media/image79.png"/><Relationship Id="rId12" Type="http://schemas.openxmlformats.org/officeDocument/2006/relationships/image" Target="../media/image78.png"/><Relationship Id="rId11" Type="http://schemas.openxmlformats.org/officeDocument/2006/relationships/image" Target="../media/image77.png"/><Relationship Id="rId10" Type="http://schemas.openxmlformats.org/officeDocument/2006/relationships/image" Target="../media/image76.png"/><Relationship Id="rId1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.png"/><Relationship Id="rId8" Type="http://schemas.openxmlformats.org/officeDocument/2006/relationships/image" Target="../media/image98.png"/><Relationship Id="rId7" Type="http://schemas.openxmlformats.org/officeDocument/2006/relationships/image" Target="../media/image97.png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06.png"/><Relationship Id="rId15" Type="http://schemas.openxmlformats.org/officeDocument/2006/relationships/image" Target="../media/image105.png"/><Relationship Id="rId14" Type="http://schemas.openxmlformats.org/officeDocument/2006/relationships/image" Target="../media/image104.png"/><Relationship Id="rId13" Type="http://schemas.openxmlformats.org/officeDocument/2006/relationships/image" Target="../media/image103.png"/><Relationship Id="rId12" Type="http://schemas.openxmlformats.org/officeDocument/2006/relationships/image" Target="../media/image102.png"/><Relationship Id="rId11" Type="http://schemas.openxmlformats.org/officeDocument/2006/relationships/image" Target="../media/image101.png"/><Relationship Id="rId10" Type="http://schemas.openxmlformats.org/officeDocument/2006/relationships/image" Target="../media/image100.png"/><Relationship Id="rId1" Type="http://schemas.openxmlformats.org/officeDocument/2006/relationships/image" Target="../media/image9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3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image" Target="../media/image107.jpe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4.xml"/><Relationship Id="rId4" Type="http://schemas.openxmlformats.org/officeDocument/2006/relationships/image" Target="../media/image115.jpeg"/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image" Target="../media/image112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05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image" Target="../media/image116.jpe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06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image" Target="../media/image122.jpe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7.xml"/><Relationship Id="rId4" Type="http://schemas.openxmlformats.org/officeDocument/2006/relationships/image" Target="../media/image131.jpeg"/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image" Target="../media/image12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08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image" Target="../media/image132.jpe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9.xml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image" Target="../media/image138.jpeg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0.xml"/><Relationship Id="rId4" Type="http://schemas.openxmlformats.org/officeDocument/2006/relationships/image" Target="../media/image145.jpeg"/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image" Target="../media/image137.jpe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1.xml"/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image" Target="../media/image146.jpe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2.xml"/><Relationship Id="rId4" Type="http://schemas.openxmlformats.org/officeDocument/2006/relationships/image" Target="../media/image152.jpeg"/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image" Target="../media/image149.jpe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3.xml"/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image" Target="../media/image153.jpe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image" Target="../media/image156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15.xml"/><Relationship Id="rId6" Type="http://schemas.openxmlformats.org/officeDocument/2006/relationships/image" Target="../media/image164.jpeg"/><Relationship Id="rId5" Type="http://schemas.openxmlformats.org/officeDocument/2006/relationships/image" Target="../media/image163.jpeg"/><Relationship Id="rId4" Type="http://schemas.openxmlformats.org/officeDocument/2006/relationships/image" Target="../media/image162.jpeg"/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image" Target="../media/image159.jpe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image" Target="../media/image165.jpeg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7.xml"/><Relationship Id="rId4" Type="http://schemas.openxmlformats.org/officeDocument/2006/relationships/image" Target="../media/image171.jpeg"/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image" Target="../media/image168.jpeg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8.xml"/><Relationship Id="rId4" Type="http://schemas.openxmlformats.org/officeDocument/2006/relationships/image" Target="../media/image175.jpeg"/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image" Target="../media/image17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9.xml"/><Relationship Id="rId4" Type="http://schemas.openxmlformats.org/officeDocument/2006/relationships/image" Target="../media/image179.jpeg"/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image" Target="../media/image17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0.xml"/><Relationship Id="rId1" Type="http://schemas.openxmlformats.org/officeDocument/2006/relationships/image" Target="../media/image18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image" Target="../media/image181.pn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22.xml"/><Relationship Id="rId5" Type="http://schemas.openxmlformats.org/officeDocument/2006/relationships/image" Target="../media/image186.png"/><Relationship Id="rId4" Type="http://schemas.openxmlformats.org/officeDocument/2006/relationships/image" Target="../media/image185.png"/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image" Target="../media/image182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3.xml"/><Relationship Id="rId2" Type="http://schemas.openxmlformats.org/officeDocument/2006/relationships/image" Target="../media/image188.jpeg"/><Relationship Id="rId1" Type="http://schemas.openxmlformats.org/officeDocument/2006/relationships/image" Target="../media/image187.jpe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4.xml"/><Relationship Id="rId3" Type="http://schemas.openxmlformats.org/officeDocument/2006/relationships/image" Target="../media/image191.png"/><Relationship Id="rId2" Type="http://schemas.openxmlformats.org/officeDocument/2006/relationships/image" Target="../media/image190.jpeg"/><Relationship Id="rId1" Type="http://schemas.openxmlformats.org/officeDocument/2006/relationships/image" Target="../media/image189.jpeg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5.xml"/><Relationship Id="rId3" Type="http://schemas.openxmlformats.org/officeDocument/2006/relationships/image" Target="../media/image194.jpeg"/><Relationship Id="rId2" Type="http://schemas.openxmlformats.org/officeDocument/2006/relationships/image" Target="../media/image193.jpeg"/><Relationship Id="rId1" Type="http://schemas.openxmlformats.org/officeDocument/2006/relationships/image" Target="../media/image192.jpeg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6.xml"/><Relationship Id="rId3" Type="http://schemas.openxmlformats.org/officeDocument/2006/relationships/image" Target="../media/image197.png"/><Relationship Id="rId2" Type="http://schemas.openxmlformats.org/officeDocument/2006/relationships/image" Target="../media/image196.jpeg"/><Relationship Id="rId1" Type="http://schemas.openxmlformats.org/officeDocument/2006/relationships/image" Target="../media/image19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7.xml"/><Relationship Id="rId1" Type="http://schemas.openxmlformats.org/officeDocument/2006/relationships/image" Target="../media/image198.png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8.xml"/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image" Target="../media/image19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image" Target="../media/image202.png"/></Relationships>
</file>

<file path=ppt/slides/_rels/slide6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0.xml"/><Relationship Id="rId4" Type="http://schemas.openxmlformats.org/officeDocument/2006/relationships/image" Target="../media/image206.png"/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image" Target="../media/image203.png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1.xml"/><Relationship Id="rId4" Type="http://schemas.openxmlformats.org/officeDocument/2006/relationships/image" Target="../media/image210.png"/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image" Target="../media/image207.png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2.xml"/><Relationship Id="rId2" Type="http://schemas.openxmlformats.org/officeDocument/2006/relationships/image" Target="../media/image212.jpeg"/><Relationship Id="rId1" Type="http://schemas.openxmlformats.org/officeDocument/2006/relationships/image" Target="../media/image211.jpeg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3.xml"/><Relationship Id="rId3" Type="http://schemas.openxmlformats.org/officeDocument/2006/relationships/image" Target="../media/image215.jpeg"/><Relationship Id="rId2" Type="http://schemas.openxmlformats.org/officeDocument/2006/relationships/image" Target="../media/image214.jpeg"/><Relationship Id="rId1" Type="http://schemas.openxmlformats.org/officeDocument/2006/relationships/image" Target="../media/image213.jpeg"/></Relationships>
</file>

<file path=ppt/slides/_rels/slide6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4.xml"/><Relationship Id="rId5" Type="http://schemas.openxmlformats.org/officeDocument/2006/relationships/image" Target="../media/image220.jpeg"/><Relationship Id="rId4" Type="http://schemas.openxmlformats.org/officeDocument/2006/relationships/image" Target="../media/image219.jpeg"/><Relationship Id="rId3" Type="http://schemas.openxmlformats.org/officeDocument/2006/relationships/image" Target="../media/image218.jpeg"/><Relationship Id="rId2" Type="http://schemas.openxmlformats.org/officeDocument/2006/relationships/image" Target="../media/image217.jpeg"/><Relationship Id="rId1" Type="http://schemas.openxmlformats.org/officeDocument/2006/relationships/image" Target="../media/image216.jpeg"/></Relationships>
</file>

<file path=ppt/slides/_rels/slide6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5.xml"/><Relationship Id="rId5" Type="http://schemas.openxmlformats.org/officeDocument/2006/relationships/image" Target="../media/image225.jpeg"/><Relationship Id="rId4" Type="http://schemas.openxmlformats.org/officeDocument/2006/relationships/image" Target="../media/image224.jpeg"/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image" Target="../media/image221.jpeg"/></Relationships>
</file>

<file path=ppt/slides/_rels/slide6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6.xml"/><Relationship Id="rId5" Type="http://schemas.openxmlformats.org/officeDocument/2006/relationships/image" Target="../media/image230.jpeg"/><Relationship Id="rId4" Type="http://schemas.openxmlformats.org/officeDocument/2006/relationships/image" Target="../media/image229.jpeg"/><Relationship Id="rId3" Type="http://schemas.openxmlformats.org/officeDocument/2006/relationships/image" Target="../media/image228.jpeg"/><Relationship Id="rId2" Type="http://schemas.openxmlformats.org/officeDocument/2006/relationships/image" Target="../media/image227.jpeg"/><Relationship Id="rId1" Type="http://schemas.openxmlformats.org/officeDocument/2006/relationships/image" Target="../media/image226.jpeg"/></Relationships>
</file>

<file path=ppt/slides/_rels/slide6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7.xml"/><Relationship Id="rId5" Type="http://schemas.openxmlformats.org/officeDocument/2006/relationships/image" Target="../media/image235.jpeg"/><Relationship Id="rId4" Type="http://schemas.openxmlformats.org/officeDocument/2006/relationships/image" Target="../media/image234.jpeg"/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image" Target="../media/image231.jpeg"/></Relationships>
</file>

<file path=ppt/slides/_rels/slide7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8.xml"/><Relationship Id="rId5" Type="http://schemas.openxmlformats.org/officeDocument/2006/relationships/image" Target="../media/image240.jpeg"/><Relationship Id="rId4" Type="http://schemas.openxmlformats.org/officeDocument/2006/relationships/image" Target="../media/image239.jpeg"/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" Type="http://schemas.openxmlformats.org/officeDocument/2006/relationships/image" Target="../media/image236.jpeg"/></Relationships>
</file>

<file path=ppt/slides/_rels/slide7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9.xml"/><Relationship Id="rId5" Type="http://schemas.openxmlformats.org/officeDocument/2006/relationships/image" Target="../media/image245.jpeg"/><Relationship Id="rId4" Type="http://schemas.openxmlformats.org/officeDocument/2006/relationships/image" Target="../media/image244.jpeg"/><Relationship Id="rId3" Type="http://schemas.openxmlformats.org/officeDocument/2006/relationships/image" Target="../media/image243.jpeg"/><Relationship Id="rId2" Type="http://schemas.openxmlformats.org/officeDocument/2006/relationships/image" Target="../media/image242.jpeg"/><Relationship Id="rId1" Type="http://schemas.openxmlformats.org/officeDocument/2006/relationships/image" Target="../media/image241.jpeg"/></Relationships>
</file>

<file path=ppt/slides/_rels/slide7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0.xml"/><Relationship Id="rId3" Type="http://schemas.openxmlformats.org/officeDocument/2006/relationships/image" Target="../media/image246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5cd49357acd4cd4a2f732a3e281cf59"/>
          <p:cNvPicPr>
            <a:picLocks noChangeAspect="1"/>
          </p:cNvPicPr>
          <p:nvPr/>
        </p:nvPicPr>
        <p:blipFill>
          <a:blip r:embed="rId1" cstate="print"/>
          <a:srcRect l="-231"/>
          <a:stretch>
            <a:fillRect/>
          </a:stretch>
        </p:blipFill>
        <p:spPr>
          <a:xfrm>
            <a:off x="-120650" y="-68044"/>
            <a:ext cx="12433935" cy="69940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31445" y="-66675"/>
            <a:ext cx="12433935" cy="6993255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55035" y="786765"/>
            <a:ext cx="5285105" cy="5285105"/>
          </a:xfrm>
          <a:prstGeom prst="ellipse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accent2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87030" y="2913671"/>
            <a:ext cx="4596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智安天下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32037" y="4213799"/>
            <a:ext cx="35860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124835" y="456565"/>
            <a:ext cx="5946140" cy="5946140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2" descr="\\192.168.1.111\Ls-Marketing Department\图片 Picture\设计图\LOGO\白色+字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4914" y="1921086"/>
            <a:ext cx="3021889" cy="756305"/>
          </a:xfrm>
          <a:prstGeom prst="rect">
            <a:avLst/>
          </a:prstGeom>
          <a:noFill/>
        </p:spPr>
      </p:pic>
      <p:sp>
        <p:nvSpPr>
          <p:cNvPr id="8" name="文本框 7"/>
          <p:cNvSpPr txBox="1"/>
          <p:nvPr/>
        </p:nvSpPr>
        <p:spPr>
          <a:xfrm>
            <a:off x="2527935" y="4472305"/>
            <a:ext cx="7318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欢迎莅临智安天下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TextBox 10"/>
          <p:cNvSpPr txBox="1"/>
          <p:nvPr userDrawn="1"/>
        </p:nvSpPr>
        <p:spPr>
          <a:xfrm>
            <a:off x="1651000" y="6543040"/>
            <a:ext cx="88944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dirty="0">
                <a:solidFill>
                  <a:schemeClr val="bg2"/>
                </a:solidFill>
              </a:rPr>
              <a:t>LS VISION: For a Better World.          www.lsvisionhd.com      www.lsvisionsolar.com</a:t>
            </a:r>
            <a:endParaRPr lang="en-US" altLang="zh-CN" sz="1400" dirty="0">
              <a:solidFill>
                <a:schemeClr val="bg2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  <p:bldP spid="9" grpId="0"/>
      <p:bldP spid="12" grpId="0" bldLvl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457" y="991716"/>
            <a:ext cx="4603751" cy="4389967"/>
            <a:chOff x="1039093" y="743787"/>
            <a:chExt cx="3452813" cy="3292475"/>
          </a:xfrm>
        </p:grpSpPr>
        <p:sp>
          <p:nvSpPr>
            <p:cNvPr id="46" name="Freeform 52"/>
            <p:cNvSpPr/>
            <p:nvPr/>
          </p:nvSpPr>
          <p:spPr bwMode="auto">
            <a:xfrm>
              <a:off x="1039093" y="1567699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609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54"/>
            <p:cNvSpPr/>
            <p:nvPr/>
          </p:nvSpPr>
          <p:spPr bwMode="auto">
            <a:xfrm>
              <a:off x="1861418" y="743787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58"/>
            <p:cNvSpPr/>
            <p:nvPr/>
          </p:nvSpPr>
          <p:spPr bwMode="auto">
            <a:xfrm>
              <a:off x="1861418" y="2391612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73"/>
            <p:cNvSpPr/>
            <p:nvPr/>
          </p:nvSpPr>
          <p:spPr bwMode="auto">
            <a:xfrm>
              <a:off x="1475656" y="1183524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74"/>
            <p:cNvSpPr/>
            <p:nvPr/>
          </p:nvSpPr>
          <p:spPr bwMode="auto">
            <a:xfrm>
              <a:off x="3461618" y="2472574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21" name="Group 10"/>
          <p:cNvGrpSpPr/>
          <p:nvPr>
            <p:custDataLst>
              <p:tags r:id="rId1"/>
            </p:custDataLst>
          </p:nvPr>
        </p:nvGrpSpPr>
        <p:grpSpPr>
          <a:xfrm>
            <a:off x="6328030" y="2370607"/>
            <a:ext cx="4416563" cy="707885"/>
            <a:chOff x="6764723" y="1520469"/>
            <a:chExt cx="4416563" cy="707886"/>
          </a:xfrm>
        </p:grpSpPr>
        <p:sp>
          <p:nvSpPr>
            <p:cNvPr id="23" name="TextBox 11"/>
            <p:cNvSpPr txBox="1"/>
            <p:nvPr>
              <p:custDataLst>
                <p:tags r:id="rId2"/>
              </p:custDataLst>
            </p:nvPr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90000" lnSpcReduction="20000"/>
            </a:bodyPr>
            <a:lstStyle/>
            <a:p>
              <a:pPr algn="ctr"/>
              <a:r>
                <a:rPr lang="en-US" altLang="zh-CN" sz="5335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5335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24" name="Group 12"/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25" name="TextBox 13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rmAutofit fontScale="87500" lnSpcReduction="20000"/>
              </a:bodyPr>
              <a:lstStyle/>
              <a:p>
                <a:r>
                  <a:rPr lang="zh-CN" altLang="zh-CN" sz="2135" b="1" dirty="0">
                    <a:solidFill>
                      <a:schemeClr val="accent1"/>
                    </a:solidFill>
                  </a:rPr>
                  <a:t>公司介绍</a:t>
                </a:r>
                <a:endParaRPr lang="zh-CN" altLang="zh-CN" sz="2135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7" name="TextBox 14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480000" tIns="0" rIns="0" bIns="0" anchor="ctr" anchorCtr="0"/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accent1"/>
                    </a:solidFill>
                  </a:rPr>
                  <a:t>公司简介、企业文化、企业荣誉、团队风采</a:t>
                </a:r>
                <a:endParaRPr lang="zh-CN" altLang="en-US" sz="110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28" name="Group 15"/>
          <p:cNvGrpSpPr/>
          <p:nvPr>
            <p:custDataLst>
              <p:tags r:id="rId5"/>
            </p:custDataLst>
          </p:nvPr>
        </p:nvGrpSpPr>
        <p:grpSpPr>
          <a:xfrm>
            <a:off x="6328030" y="3245497"/>
            <a:ext cx="4447821" cy="707390"/>
            <a:chOff x="6733465" y="2527404"/>
            <a:chExt cx="4447821" cy="707886"/>
          </a:xfrm>
        </p:grpSpPr>
        <p:sp>
          <p:nvSpPr>
            <p:cNvPr id="29" name="TextBox 16"/>
            <p:cNvSpPr txBox="1"/>
            <p:nvPr>
              <p:custDataLst>
                <p:tags r:id="rId6"/>
              </p:custDataLst>
            </p:nvPr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90000" lnSpcReduction="20000"/>
            </a:bodyPr>
            <a:lstStyle/>
            <a:p>
              <a:pPr algn="ctr"/>
              <a:r>
                <a:rPr lang="en-US" altLang="zh-CN" sz="5335">
                  <a:solidFill>
                    <a:srgbClr val="F4B183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5335">
                <a:solidFill>
                  <a:srgbClr val="F4B183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0" name="Group 17"/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31" name="TextBox 18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rmAutofit fontScale="87500" lnSpcReduction="20000"/>
              </a:bodyPr>
              <a:lstStyle/>
              <a:p>
                <a:r>
                  <a:rPr lang="zh-CN" altLang="en-US" sz="2135" b="1" dirty="0">
                    <a:solidFill>
                      <a:srgbClr val="F4B183"/>
                    </a:solidFill>
                  </a:rPr>
                  <a:t>产品简介</a:t>
                </a:r>
                <a:endParaRPr lang="zh-CN" altLang="en-US" sz="2135" b="1" dirty="0">
                  <a:solidFill>
                    <a:srgbClr val="F4B183"/>
                  </a:solidFill>
                </a:endParaRPr>
              </a:p>
            </p:txBody>
          </p:sp>
          <p:sp>
            <p:nvSpPr>
              <p:cNvPr id="32" name="TextBox 19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480000" tIns="0" rIns="0" bIns="0" anchor="ctr" anchorCtr="0"/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F4B183"/>
                    </a:solidFill>
                  </a:rPr>
                  <a:t>每个类目具体的产品展示</a:t>
                </a:r>
                <a:endParaRPr lang="zh-CN" altLang="en-US" sz="1100" dirty="0">
                  <a:solidFill>
                    <a:srgbClr val="F4B183"/>
                  </a:solidFill>
                </a:endParaRPr>
              </a:p>
            </p:txBody>
          </p:sp>
        </p:grpSp>
      </p:grpSp>
      <p:grpSp>
        <p:nvGrpSpPr>
          <p:cNvPr id="33" name="Group 20"/>
          <p:cNvGrpSpPr/>
          <p:nvPr>
            <p:custDataLst>
              <p:tags r:id="rId9"/>
            </p:custDataLst>
          </p:nvPr>
        </p:nvGrpSpPr>
        <p:grpSpPr>
          <a:xfrm>
            <a:off x="6328030" y="4119892"/>
            <a:ext cx="4455035" cy="707390"/>
            <a:chOff x="6726251" y="3534339"/>
            <a:chExt cx="4455035" cy="707886"/>
          </a:xfrm>
        </p:grpSpPr>
        <p:sp>
          <p:nvSpPr>
            <p:cNvPr id="34" name="TextBox 21"/>
            <p:cNvSpPr txBox="1"/>
            <p:nvPr>
              <p:custDataLst>
                <p:tags r:id="rId10"/>
              </p:custDataLst>
            </p:nvPr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90000" lnSpcReduction="20000"/>
            </a:bodyPr>
            <a:lstStyle/>
            <a:p>
              <a:pPr algn="ctr"/>
              <a:r>
                <a:rPr lang="en-US" altLang="zh-CN" sz="5335">
                  <a:solidFill>
                    <a:schemeClr val="accent1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5335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5" name="Group 22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36" name="TextBox 23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rmAutofit fontScale="87500" lnSpcReduction="20000"/>
              </a:bodyPr>
              <a:lstStyle/>
              <a:p>
                <a:r>
                  <a:rPr lang="zh-CN" altLang="en-US" sz="2135" b="1" dirty="0">
                    <a:solidFill>
                      <a:schemeClr val="accent1"/>
                    </a:solidFill>
                  </a:rPr>
                  <a:t>品牌推广</a:t>
                </a:r>
                <a:endParaRPr lang="zh-CN" altLang="en-US" sz="2135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7" name="TextBox 24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48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accent1"/>
                    </a:solidFill>
                  </a:rPr>
                  <a:t>公司网站各个平台、展会展示、</a:t>
                </a:r>
                <a:r>
                  <a:rPr lang="en-US" altLang="zh-CN" sz="1100">
                    <a:solidFill>
                      <a:schemeClr val="accent1"/>
                    </a:solidFill>
                  </a:rPr>
                  <a:t>2023</a:t>
                </a:r>
                <a:r>
                  <a:rPr lang="zh-CN" altLang="en-US" sz="1100">
                    <a:solidFill>
                      <a:schemeClr val="accent1"/>
                    </a:solidFill>
                  </a:rPr>
                  <a:t>战略布局</a:t>
                </a:r>
                <a:endParaRPr lang="zh-CN" altLang="en-US" sz="110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667680" y="2705617"/>
            <a:ext cx="1817055" cy="1121385"/>
            <a:chOff x="3896925" y="821617"/>
            <a:chExt cx="1362791" cy="841039"/>
          </a:xfrm>
        </p:grpSpPr>
        <p:sp>
          <p:nvSpPr>
            <p:cNvPr id="44" name="TextBox 7"/>
            <p:cNvSpPr txBox="1"/>
            <p:nvPr/>
          </p:nvSpPr>
          <p:spPr>
            <a:xfrm>
              <a:off x="3896925" y="1278093"/>
              <a:ext cx="1350150" cy="384563"/>
            </a:xfrm>
            <a:prstGeom prst="rect">
              <a:avLst/>
            </a:prstGeom>
            <a:noFill/>
          </p:spPr>
          <p:txBody>
            <a:bodyPr wrap="square" lIns="0" tIns="0" rIns="0" bIns="0" anchor="b" anchorCtr="0"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9"/>
            <p:cNvSpPr/>
            <p:nvPr/>
          </p:nvSpPr>
          <p:spPr>
            <a:xfrm>
              <a:off x="3909566" y="821617"/>
              <a:ext cx="1350150" cy="692498"/>
            </a:xfrm>
            <a:prstGeom prst="rect">
              <a:avLst/>
            </a:prstGeom>
          </p:spPr>
          <p:txBody>
            <a:bodyPr wrap="square">
              <a:normAutofit fontScale="97500"/>
            </a:bodyPr>
            <a:lstStyle/>
            <a:p>
              <a:pPr algn="ctr"/>
              <a:r>
                <a:rPr lang="zh-CN" altLang="en-US" sz="533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5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739467" y="2736952"/>
            <a:ext cx="4043680" cy="1331391"/>
            <a:chOff x="4596924" y="1773155"/>
            <a:chExt cx="3032760" cy="998543"/>
          </a:xfrm>
        </p:grpSpPr>
        <p:sp>
          <p:nvSpPr>
            <p:cNvPr id="10" name="TextBox 71"/>
            <p:cNvSpPr txBox="1"/>
            <p:nvPr/>
          </p:nvSpPr>
          <p:spPr>
            <a:xfrm>
              <a:off x="4596924" y="2482138"/>
              <a:ext cx="3032760" cy="289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公司简介、企业文化、企业荣誉、团队风采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089843" y="1773155"/>
              <a:ext cx="2539841" cy="691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5400" b="1" spc="300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公司介绍</a:t>
              </a:r>
              <a:r>
                <a:rPr lang="zh-CN" altLang="en-US" sz="4265" b="1" spc="300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endParaRPr lang="zh-CN" altLang="en-US" sz="4265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02784" y="14817"/>
            <a:ext cx="5198533" cy="6858001"/>
            <a:chOff x="827088" y="11113"/>
            <a:chExt cx="3898900" cy="5143501"/>
          </a:xfrm>
        </p:grpSpPr>
        <p:sp>
          <p:nvSpPr>
            <p:cNvPr id="13" name="AutoShape 50"/>
            <p:cNvSpPr>
              <a:spLocks noChangeAspect="1" noChangeArrowheads="1" noTextEdit="1"/>
            </p:cNvSpPr>
            <p:nvPr/>
          </p:nvSpPr>
          <p:spPr bwMode="auto">
            <a:xfrm>
              <a:off x="827088" y="11113"/>
              <a:ext cx="38989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52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609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53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54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55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56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57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58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Freeform 59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Freeform 60"/>
            <p:cNvSpPr/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Freeform 61"/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Freeform 63"/>
            <p:cNvSpPr/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Freeform 64"/>
            <p:cNvSpPr/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Freeform 65"/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66"/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67"/>
            <p:cNvSpPr/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8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68"/>
            <p:cNvSpPr/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69"/>
            <p:cNvSpPr/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70"/>
            <p:cNvSpPr/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71"/>
            <p:cNvSpPr/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9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72"/>
            <p:cNvSpPr/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73"/>
            <p:cNvSpPr/>
            <p:nvPr/>
          </p:nvSpPr>
          <p:spPr bwMode="auto">
            <a:xfrm>
              <a:off x="1492251" y="846138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74"/>
            <p:cNvSpPr/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74"/>
            <p:cNvSpPr/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74"/>
            <p:cNvSpPr/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154873" y="1557973"/>
              <a:ext cx="1079659" cy="991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spc="300" dirty="0">
                  <a:latin typeface="Arial Narrow" panose="020B0606020202030204" charset="0"/>
                  <a:ea typeface="+mn-ea"/>
                  <a:cs typeface="Arial Narrow" panose="020B0606020202030204" charset="0"/>
                  <a:sym typeface="+mn-lt"/>
                </a:rPr>
                <a:t>01</a:t>
              </a:r>
              <a:endParaRPr lang="en-US" altLang="zh-CN" sz="8000" spc="300" dirty="0">
                <a:latin typeface="Arial Narrow" panose="020B0606020202030204" charset="0"/>
                <a:ea typeface="+mn-ea"/>
                <a:cs typeface="Arial Narrow" panose="020B0606020202030204" charset="0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PPT\新建文件夹 (2)\32545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64653" y="1114622"/>
            <a:ext cx="3330938" cy="462630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1043940" y="1012825"/>
            <a:ext cx="3290570" cy="4542155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144398" y="715859"/>
            <a:ext cx="39262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/>
              <a:t>智安天下</a:t>
            </a:r>
            <a:endParaRPr lang="zh-CN" altLang="en-US" sz="3600" b="1" dirty="0"/>
          </a:p>
        </p:txBody>
      </p:sp>
      <p:sp>
        <p:nvSpPr>
          <p:cNvPr id="11" name="矩形 10"/>
          <p:cNvSpPr/>
          <p:nvPr/>
        </p:nvSpPr>
        <p:spPr>
          <a:xfrm>
            <a:off x="6307501" y="1461984"/>
            <a:ext cx="3600000" cy="1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182225" y="2038985"/>
            <a:ext cx="1905000" cy="1905000"/>
          </a:xfrm>
          <a:prstGeom prst="ellipse">
            <a:avLst/>
          </a:prstGeom>
          <a:solidFill>
            <a:schemeClr val="accent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0182225" y="4548505"/>
            <a:ext cx="888365" cy="888365"/>
          </a:xfrm>
          <a:prstGeom prst="ellipse">
            <a:avLst/>
          </a:prstGeom>
          <a:solidFill>
            <a:schemeClr val="accent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1664950" y="5700395"/>
            <a:ext cx="263525" cy="263525"/>
          </a:xfrm>
          <a:prstGeom prst="ellipse">
            <a:avLst/>
          </a:prstGeom>
          <a:solidFill>
            <a:schemeClr val="accent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21"/>
          <p:cNvSpPr txBox="1"/>
          <p:nvPr/>
        </p:nvSpPr>
        <p:spPr>
          <a:xfrm>
            <a:off x="4696598" y="1713865"/>
            <a:ext cx="682180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/>
              <a:t>      深圳市智安天下科技有限公司，成立与2012年02月14日，我们是一家专注AI智能监控系统与解决方案的提供商。</a:t>
            </a:r>
            <a:endParaRPr lang="zh-CN" altLang="en-US" sz="1200" dirty="0" smtClean="0"/>
          </a:p>
          <a:p>
            <a:pPr>
              <a:lnSpc>
                <a:spcPct val="150000"/>
              </a:lnSpc>
            </a:pPr>
            <a:r>
              <a:rPr lang="en-US" altLang="zh-CN" sz="1200" dirty="0" smtClean="0"/>
              <a:t>      </a:t>
            </a:r>
            <a:r>
              <a:rPr lang="zh-CN" altLang="en-US" sz="1200" dirty="0" smtClean="0"/>
              <a:t>公司自成立以来，一直秉承我们的核心价值观：“品质、创新、奉献、客户第一、服务至上” ，团队价值观“诚信、团结、共赢、高效”，希望不断给客户提供附加值。</a:t>
            </a:r>
            <a:endParaRPr lang="zh-CN" altLang="en-US" sz="1200" dirty="0" smtClean="0"/>
          </a:p>
          <a:p>
            <a:pPr>
              <a:lnSpc>
                <a:spcPct val="150000"/>
              </a:lnSpc>
            </a:pPr>
            <a:r>
              <a:rPr lang="en-US" altLang="zh-CN" sz="1200" dirty="0" smtClean="0"/>
              <a:t>       </a:t>
            </a:r>
            <a:r>
              <a:rPr lang="zh-CN" altLang="en-US" sz="1200" dirty="0" smtClean="0"/>
              <a:t>智安天下于2015年荣获“国家高新企业”、“深圳市高新企业”资质。同时，我们通过了ISO9001-2015的知识产权与德国TUV的认证，并且拥有多项“外观设计专利”及“智能分析、人脸识别、4G产品”等的软件著作权。</a:t>
            </a:r>
            <a:endParaRPr lang="zh-CN" altLang="en-US" sz="1200" dirty="0" smtClean="0"/>
          </a:p>
          <a:p>
            <a:pPr>
              <a:lnSpc>
                <a:spcPct val="150000"/>
              </a:lnSpc>
            </a:pPr>
            <a:r>
              <a:rPr lang="en-US" altLang="zh-CN" sz="1200" dirty="0" smtClean="0"/>
              <a:t>       </a:t>
            </a:r>
            <a:r>
              <a:rPr lang="zh-CN" altLang="en-US" sz="1200" dirty="0" smtClean="0"/>
              <a:t>每一年，LS VISOIN都在加大研发投入与技术创新，尤其是在普通监控的产品上加上智能算法，实现了智能分析系列产品、低功耗系列产品、太阳能供电系列产品等的研发与市场应用。我们致力于为客户提供性价比更好的产品，为用户提供体验感更好的产品与服务。</a:t>
            </a:r>
            <a:endParaRPr lang="zh-CN" altLang="en-US" sz="1200" dirty="0" smtClean="0"/>
          </a:p>
          <a:p>
            <a:pPr>
              <a:lnSpc>
                <a:spcPct val="150000"/>
              </a:lnSpc>
            </a:pPr>
            <a:r>
              <a:rPr lang="en-US" altLang="zh-CN" sz="1200" dirty="0" smtClean="0"/>
              <a:t>       </a:t>
            </a:r>
            <a:r>
              <a:rPr lang="zh-CN" altLang="en-US" sz="1200" dirty="0" smtClean="0"/>
              <a:t>同时，我们不仅努力实现技术的革新，我们更关心地球的未来。自从2018年，我们开始投入低功耗电池摄像头，低功耗太阳能摄像头等产品的研发，希望我们的产品更节能，更环保，不仅解决了室外无线无电的监控盲点，更是帮助用户实现全年0电费的环保需求。</a:t>
            </a:r>
            <a:endParaRPr lang="zh-CN" altLang="en-US" sz="1200" dirty="0" smtClean="0"/>
          </a:p>
          <a:p>
            <a:pPr>
              <a:lnSpc>
                <a:spcPct val="150000"/>
              </a:lnSpc>
            </a:pPr>
            <a:r>
              <a:rPr lang="en-US" altLang="zh-CN" sz="1200" dirty="0" smtClean="0"/>
              <a:t>       </a:t>
            </a:r>
            <a:r>
              <a:rPr lang="zh-CN" altLang="en-US" sz="1200" dirty="0" smtClean="0"/>
              <a:t>一路来，我们的产品已经销往全球100多个国家，并且得到了客户大量的好评与代言，作为一个企业，我们的使命就是为所有的合作伙伴提供更多的价值空间，我们的口号是：智慧让世界更美好。LS VISION:For a Better World.    </a:t>
            </a:r>
            <a:endParaRPr lang="zh-CN" altLang="en-US" sz="1200" dirty="0" smtClean="0"/>
          </a:p>
        </p:txBody>
      </p:sp>
    </p:spTree>
    <p:custDataLst>
      <p:tags r:id="rId2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/>
      <p:bldP spid="11" grpId="0" bldLvl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5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6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7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公司发展历程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PPT发展历程中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5520"/>
            <a:ext cx="12192000" cy="5599430"/>
          </a:xfrm>
          <a:prstGeom prst="rect">
            <a:avLst/>
          </a:prstGeom>
        </p:spPr>
      </p:pic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4177357" y="1690027"/>
            <a:ext cx="3819181" cy="3819181"/>
            <a:chOff x="4443470" y="2343051"/>
            <a:chExt cx="3305061" cy="3305061"/>
          </a:xfrm>
        </p:grpSpPr>
        <p:sp>
          <p:nvSpPr>
            <p:cNvPr id="3" name="椭圆 2"/>
            <p:cNvSpPr/>
            <p:nvPr/>
          </p:nvSpPr>
          <p:spPr>
            <a:xfrm>
              <a:off x="4443470" y="2343051"/>
              <a:ext cx="3305061" cy="330506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977788" y="2877369"/>
              <a:ext cx="2236424" cy="2236424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8900000">
              <a:off x="4914291" y="2851151"/>
              <a:ext cx="493522" cy="42545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3"/>
          <p:cNvGrpSpPr/>
          <p:nvPr/>
        </p:nvGrpSpPr>
        <p:grpSpPr>
          <a:xfrm>
            <a:off x="4905565" y="2418235"/>
            <a:ext cx="2362765" cy="2362764"/>
            <a:chOff x="5156200" y="3067050"/>
            <a:chExt cx="2044701" cy="2044700"/>
          </a:xfrm>
        </p:grpSpPr>
        <p:sp>
          <p:nvSpPr>
            <p:cNvPr id="13" name="空心弧 12"/>
            <p:cNvSpPr/>
            <p:nvPr/>
          </p:nvSpPr>
          <p:spPr>
            <a:xfrm>
              <a:off x="5156200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空心弧 62"/>
            <p:cNvSpPr/>
            <p:nvPr/>
          </p:nvSpPr>
          <p:spPr>
            <a:xfrm rot="10800000">
              <a:off x="5156201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rot="2700000">
            <a:off x="7349729" y="2170084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 rot="2700000">
            <a:off x="4649159" y="487065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 rot="8100000">
            <a:off x="7349729" y="487065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8100000">
            <a:off x="4649159" y="2170084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13"/>
          <p:cNvGrpSpPr/>
          <p:nvPr/>
        </p:nvGrpSpPr>
        <p:grpSpPr>
          <a:xfrm>
            <a:off x="575310" y="2687955"/>
            <a:ext cx="3602355" cy="1281474"/>
            <a:chOff x="1028601" y="4487977"/>
            <a:chExt cx="3592037" cy="1281918"/>
          </a:xfrm>
        </p:grpSpPr>
        <p:sp>
          <p:nvSpPr>
            <p:cNvPr id="90" name="矩形 89"/>
            <p:cNvSpPr/>
            <p:nvPr/>
          </p:nvSpPr>
          <p:spPr>
            <a:xfrm>
              <a:off x="1822610" y="4487977"/>
              <a:ext cx="1639145" cy="553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30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Love</a:t>
              </a:r>
              <a:endParaRPr lang="zh-CN" altLang="en-US" sz="30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028601" y="5032405"/>
              <a:ext cx="2433154" cy="73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敬天爱人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热爱自己的行业</a:t>
              </a:r>
              <a:endParaRPr lang="zh-CN" altLang="en-US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91"/>
            <p:cNvGrpSpPr/>
            <p:nvPr/>
          </p:nvGrpSpPr>
          <p:grpSpPr>
            <a:xfrm>
              <a:off x="3480184" y="4548228"/>
              <a:ext cx="1140454" cy="1216078"/>
              <a:chOff x="3480184" y="2190422"/>
              <a:chExt cx="1140454" cy="1216078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93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" name="组合 111"/>
          <p:cNvGrpSpPr/>
          <p:nvPr/>
        </p:nvGrpSpPr>
        <p:grpSpPr>
          <a:xfrm>
            <a:off x="7643495" y="2179013"/>
            <a:ext cx="4109085" cy="1618595"/>
            <a:chOff x="7652479" y="2550459"/>
            <a:chExt cx="4108793" cy="1629455"/>
          </a:xfrm>
        </p:grpSpPr>
        <p:sp>
          <p:nvSpPr>
            <p:cNvPr id="97" name="矩形 96"/>
            <p:cNvSpPr/>
            <p:nvPr/>
          </p:nvSpPr>
          <p:spPr>
            <a:xfrm>
              <a:off x="8834281" y="2550459"/>
              <a:ext cx="2305197" cy="959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Security</a:t>
              </a:r>
              <a:endParaRPr lang="en-US" altLang="zh-CN" sz="28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Smart</a:t>
              </a:r>
              <a:endParaRPr lang="zh-CN" altLang="en-US" sz="2800" b="1" i="0" dirty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8789834" y="3437733"/>
              <a:ext cx="2971438" cy="7421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专注于智能安防行业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持续精进做有智慧的中国人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98"/>
            <p:cNvGrpSpPr/>
            <p:nvPr/>
          </p:nvGrpSpPr>
          <p:grpSpPr>
            <a:xfrm rot="10800000">
              <a:off x="7652479" y="2614055"/>
              <a:ext cx="1137340" cy="1286192"/>
              <a:chOff x="3483298" y="1333183"/>
              <a:chExt cx="1137340" cy="1286192"/>
            </a:xfrm>
          </p:grpSpPr>
          <p:cxnSp>
            <p:nvCxnSpPr>
              <p:cNvPr id="100" name="直接连接符 99"/>
              <p:cNvCxnSpPr/>
              <p:nvPr/>
            </p:nvCxnSpPr>
            <p:spPr>
              <a:xfrm>
                <a:off x="3483298" y="1333183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组合 100"/>
              <p:cNvGrpSpPr/>
              <p:nvPr/>
            </p:nvGrpSpPr>
            <p:grpSpPr>
              <a:xfrm>
                <a:off x="3483298" y="1954778"/>
                <a:ext cx="1137340" cy="664597"/>
                <a:chOff x="3483298" y="1722365"/>
                <a:chExt cx="1137340" cy="855735"/>
              </a:xfrm>
            </p:grpSpPr>
            <p:cxnSp>
              <p:nvCxnSpPr>
                <p:cNvPr id="102" name="直接连接符 101"/>
                <p:cNvCxnSpPr/>
                <p:nvPr/>
              </p:nvCxnSpPr>
              <p:spPr>
                <a:xfrm rot="10800000" flipH="1" flipV="1">
                  <a:off x="3483298" y="1722365"/>
                  <a:ext cx="539436" cy="855735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接连接符 102"/>
                <p:cNvCxnSpPr/>
                <p:nvPr/>
              </p:nvCxnSpPr>
              <p:spPr>
                <a:xfrm>
                  <a:off x="4010519" y="2578100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" name="组合 112"/>
          <p:cNvGrpSpPr/>
          <p:nvPr/>
        </p:nvGrpSpPr>
        <p:grpSpPr>
          <a:xfrm>
            <a:off x="7643426" y="4485294"/>
            <a:ext cx="4289041" cy="1309795"/>
            <a:chOff x="7652479" y="4865520"/>
            <a:chExt cx="4289041" cy="1309795"/>
          </a:xfrm>
        </p:grpSpPr>
        <p:sp>
          <p:nvSpPr>
            <p:cNvPr id="104" name="矩形 103"/>
            <p:cNvSpPr/>
            <p:nvPr/>
          </p:nvSpPr>
          <p:spPr>
            <a:xfrm>
              <a:off x="8806302" y="4865520"/>
              <a:ext cx="1366520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Vision</a:t>
              </a:r>
              <a:endParaRPr lang="en-US" altLang="zh-CN" sz="3000" b="1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8806301" y="5373712"/>
              <a:ext cx="3135219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一流的团队，一流的产品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一流的服务，一流的品牌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05"/>
            <p:cNvGrpSpPr/>
            <p:nvPr/>
          </p:nvGrpSpPr>
          <p:grpSpPr>
            <a:xfrm rot="10800000">
              <a:off x="7652479" y="4959237"/>
              <a:ext cx="1140454" cy="1216078"/>
              <a:chOff x="3480184" y="2190422"/>
              <a:chExt cx="1140454" cy="1216078"/>
            </a:xfrm>
          </p:grpSpPr>
          <p:cxnSp>
            <p:nvCxnSpPr>
              <p:cNvPr id="107" name="直接连接符 106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组合 107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109" name="直接连接符 108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直接连接符 109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026" name="Picture 2" descr="E:\黑色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88845" y="3340951"/>
            <a:ext cx="2395171" cy="599453"/>
          </a:xfrm>
          <a:prstGeom prst="rect">
            <a:avLst/>
          </a:prstGeom>
          <a:noFill/>
        </p:spPr>
      </p:pic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0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1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2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LS VISON </a:t>
              </a: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品牌寓意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5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fill="remove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mph" presetSubtype="0" fill="remove" grpId="3" nodeType="withEffect">
                                  <p:stCondLst>
                                    <p:cond delay="4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7" presetClass="emph" presetSubtype="0" fill="remove" grpId="3" nodeType="withEffect">
                                  <p:stCondLst>
                                    <p:cond delay="5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0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5400000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bldLvl="0" animBg="1"/>
      <p:bldP spid="15" grpId="2" bldLvl="0" animBg="1"/>
      <p:bldP spid="15" grpId="3" bldLvl="0" animBg="1"/>
      <p:bldP spid="85" grpId="0" bldLvl="0" animBg="1"/>
      <p:bldP spid="85" grpId="1" bldLvl="0" animBg="1"/>
      <p:bldP spid="85" grpId="2" bldLvl="0" animBg="1"/>
      <p:bldP spid="85" grpId="3" bldLvl="0" animBg="1"/>
      <p:bldP spid="87" grpId="0" bldLvl="0" animBg="1"/>
      <p:bldP spid="87" grpId="1" bldLvl="0" animBg="1"/>
      <p:bldP spid="87" grpId="2" bldLvl="0" animBg="1"/>
      <p:bldP spid="87" grpId="3" bldLvl="0" animBg="1"/>
      <p:bldP spid="88" grpId="0" bldLvl="0" animBg="1"/>
      <p:bldP spid="88" grpId="1" bldLvl="0" animBg="1"/>
      <p:bldP spid="88" grpId="2" bldLvl="0" animBg="1"/>
      <p:bldP spid="88" grpId="3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4177357" y="1690027"/>
            <a:ext cx="3819181" cy="3819181"/>
            <a:chOff x="4443470" y="2343051"/>
            <a:chExt cx="3305061" cy="3305061"/>
          </a:xfrm>
        </p:grpSpPr>
        <p:sp>
          <p:nvSpPr>
            <p:cNvPr id="3" name="椭圆 2"/>
            <p:cNvSpPr/>
            <p:nvPr/>
          </p:nvSpPr>
          <p:spPr>
            <a:xfrm>
              <a:off x="4443470" y="2343051"/>
              <a:ext cx="3305061" cy="330506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977788" y="2877369"/>
              <a:ext cx="2236424" cy="2236424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8900000">
              <a:off x="4914291" y="2851151"/>
              <a:ext cx="493522" cy="42545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3"/>
          <p:cNvGrpSpPr/>
          <p:nvPr/>
        </p:nvGrpSpPr>
        <p:grpSpPr>
          <a:xfrm>
            <a:off x="4905565" y="2418235"/>
            <a:ext cx="2362765" cy="2362764"/>
            <a:chOff x="5156200" y="3067050"/>
            <a:chExt cx="2044701" cy="2044700"/>
          </a:xfrm>
        </p:grpSpPr>
        <p:sp>
          <p:nvSpPr>
            <p:cNvPr id="13" name="空心弧 12"/>
            <p:cNvSpPr/>
            <p:nvPr/>
          </p:nvSpPr>
          <p:spPr>
            <a:xfrm>
              <a:off x="5156200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空心弧 62"/>
            <p:cNvSpPr/>
            <p:nvPr/>
          </p:nvSpPr>
          <p:spPr>
            <a:xfrm rot="10800000">
              <a:off x="5156201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rot="2700000">
            <a:off x="7349729" y="2170084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 rot="2700000">
            <a:off x="4649159" y="487065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 rot="8100000">
            <a:off x="7349729" y="487065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8100000">
            <a:off x="4649159" y="2170084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13"/>
          <p:cNvGrpSpPr/>
          <p:nvPr/>
        </p:nvGrpSpPr>
        <p:grpSpPr>
          <a:xfrm>
            <a:off x="301626" y="2748185"/>
            <a:ext cx="3876039" cy="1215657"/>
            <a:chOff x="755701" y="4548228"/>
            <a:chExt cx="3864937" cy="1216078"/>
          </a:xfrm>
        </p:grpSpPr>
        <p:sp>
          <p:nvSpPr>
            <p:cNvPr id="90" name="矩形 89"/>
            <p:cNvSpPr/>
            <p:nvPr/>
          </p:nvSpPr>
          <p:spPr>
            <a:xfrm>
              <a:off x="755701" y="4727995"/>
              <a:ext cx="2706216" cy="4605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</a:t>
              </a:r>
              <a:r>
                <a:rPr lang="zh-CN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世界</a:t>
              </a:r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更美好</a:t>
              </a:r>
              <a:endPara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  <p:grpSp>
          <p:nvGrpSpPr>
            <p:cNvPr id="8" name="组合 91"/>
            <p:cNvGrpSpPr/>
            <p:nvPr/>
          </p:nvGrpSpPr>
          <p:grpSpPr>
            <a:xfrm>
              <a:off x="3480184" y="4548228"/>
              <a:ext cx="1140454" cy="1216078"/>
              <a:chOff x="3480184" y="2190422"/>
              <a:chExt cx="1140454" cy="1216078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93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" name="组合 111"/>
          <p:cNvGrpSpPr/>
          <p:nvPr/>
        </p:nvGrpSpPr>
        <p:grpSpPr>
          <a:xfrm>
            <a:off x="7643495" y="2242185"/>
            <a:ext cx="3502025" cy="1277620"/>
            <a:chOff x="7652479" y="2614055"/>
            <a:chExt cx="3501776" cy="1286192"/>
          </a:xfrm>
        </p:grpSpPr>
        <p:sp>
          <p:nvSpPr>
            <p:cNvPr id="97" name="矩形 96"/>
            <p:cNvSpPr/>
            <p:nvPr/>
          </p:nvSpPr>
          <p:spPr>
            <a:xfrm>
              <a:off x="8806192" y="3029574"/>
              <a:ext cx="2348063" cy="401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 安全</a:t>
              </a:r>
              <a:endPara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98"/>
            <p:cNvGrpSpPr/>
            <p:nvPr/>
          </p:nvGrpSpPr>
          <p:grpSpPr>
            <a:xfrm rot="10800000">
              <a:off x="7652479" y="2614055"/>
              <a:ext cx="1137340" cy="1286192"/>
              <a:chOff x="3483298" y="1333183"/>
              <a:chExt cx="1137340" cy="1286192"/>
            </a:xfrm>
          </p:grpSpPr>
          <p:cxnSp>
            <p:nvCxnSpPr>
              <p:cNvPr id="100" name="直接连接符 99"/>
              <p:cNvCxnSpPr/>
              <p:nvPr/>
            </p:nvCxnSpPr>
            <p:spPr>
              <a:xfrm>
                <a:off x="3483298" y="1333183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组合 100"/>
              <p:cNvGrpSpPr/>
              <p:nvPr/>
            </p:nvGrpSpPr>
            <p:grpSpPr>
              <a:xfrm>
                <a:off x="3483298" y="1954778"/>
                <a:ext cx="1137340" cy="664597"/>
                <a:chOff x="3483298" y="1722365"/>
                <a:chExt cx="1137340" cy="855735"/>
              </a:xfrm>
            </p:grpSpPr>
            <p:cxnSp>
              <p:nvCxnSpPr>
                <p:cNvPr id="102" name="直接连接符 101"/>
                <p:cNvCxnSpPr/>
                <p:nvPr/>
              </p:nvCxnSpPr>
              <p:spPr>
                <a:xfrm rot="10800000" flipH="1" flipV="1">
                  <a:off x="3483298" y="1722365"/>
                  <a:ext cx="539436" cy="855735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接连接符 102"/>
                <p:cNvCxnSpPr/>
                <p:nvPr/>
              </p:nvCxnSpPr>
              <p:spPr>
                <a:xfrm>
                  <a:off x="4010519" y="2578100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" name="组合 112"/>
          <p:cNvGrpSpPr/>
          <p:nvPr/>
        </p:nvGrpSpPr>
        <p:grpSpPr>
          <a:xfrm>
            <a:off x="7643426" y="4579011"/>
            <a:ext cx="3502660" cy="1216078"/>
            <a:chOff x="7652479" y="4959237"/>
            <a:chExt cx="3502660" cy="1216078"/>
          </a:xfrm>
        </p:grpSpPr>
        <p:sp>
          <p:nvSpPr>
            <p:cNvPr id="104" name="矩形 103"/>
            <p:cNvSpPr/>
            <p:nvPr/>
          </p:nvSpPr>
          <p:spPr>
            <a:xfrm>
              <a:off x="8806274" y="5316370"/>
              <a:ext cx="234886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  心安</a:t>
              </a:r>
              <a:endPara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05"/>
            <p:cNvGrpSpPr/>
            <p:nvPr/>
          </p:nvGrpSpPr>
          <p:grpSpPr>
            <a:xfrm rot="10800000">
              <a:off x="7652479" y="4959237"/>
              <a:ext cx="1140454" cy="1216078"/>
              <a:chOff x="3480184" y="2190422"/>
              <a:chExt cx="1140454" cy="1216078"/>
            </a:xfrm>
          </p:grpSpPr>
          <p:cxnSp>
            <p:nvCxnSpPr>
              <p:cNvPr id="107" name="直接连接符 106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组合 107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109" name="直接连接符 108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直接连接符 109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0" name="图片 19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05985" y="2979420"/>
            <a:ext cx="3003550" cy="1117600"/>
          </a:xfrm>
          <a:prstGeom prst="rect">
            <a:avLst/>
          </a:prstGeom>
        </p:spPr>
      </p:pic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LS VISON </a:t>
              </a: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品牌寓意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5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fill="remove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mph" presetSubtype="0" fill="remove" grpId="3" nodeType="withEffect">
                                  <p:stCondLst>
                                    <p:cond delay="4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7" presetClass="emph" presetSubtype="0" fill="remove" grpId="3" nodeType="withEffect">
                                  <p:stCondLst>
                                    <p:cond delay="5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0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5400000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bldLvl="0" animBg="1"/>
      <p:bldP spid="15" grpId="2" bldLvl="0" animBg="1"/>
      <p:bldP spid="15" grpId="3" bldLvl="0" animBg="1"/>
      <p:bldP spid="85" grpId="0" bldLvl="0" animBg="1"/>
      <p:bldP spid="85" grpId="1" bldLvl="0" animBg="1"/>
      <p:bldP spid="85" grpId="2" bldLvl="0" animBg="1"/>
      <p:bldP spid="85" grpId="3" bldLvl="0" animBg="1"/>
      <p:bldP spid="87" grpId="0" bldLvl="0" animBg="1"/>
      <p:bldP spid="87" grpId="1" bldLvl="0" animBg="1"/>
      <p:bldP spid="87" grpId="2" bldLvl="0" animBg="1"/>
      <p:bldP spid="87" grpId="3" bldLvl="0" animBg="1"/>
      <p:bldP spid="88" grpId="0" bldLvl="0" animBg="1"/>
      <p:bldP spid="88" grpId="1" bldLvl="0" animBg="1"/>
      <p:bldP spid="88" grpId="2" bldLvl="0" animBg="1"/>
      <p:bldP spid="88" grpId="3" bldLvl="0" animBg="1"/>
      <p:bldP spid="2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4186410" y="1717186"/>
            <a:ext cx="3819181" cy="3819181"/>
            <a:chOff x="4443470" y="2343051"/>
            <a:chExt cx="3305061" cy="3305061"/>
          </a:xfrm>
        </p:grpSpPr>
        <p:sp>
          <p:nvSpPr>
            <p:cNvPr id="3" name="椭圆 2"/>
            <p:cNvSpPr/>
            <p:nvPr/>
          </p:nvSpPr>
          <p:spPr>
            <a:xfrm>
              <a:off x="4443470" y="2343051"/>
              <a:ext cx="3305061" cy="330506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977788" y="2877369"/>
              <a:ext cx="2236424" cy="2236424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8900000">
              <a:off x="4914291" y="2851151"/>
              <a:ext cx="493522" cy="42545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3"/>
          <p:cNvGrpSpPr/>
          <p:nvPr/>
        </p:nvGrpSpPr>
        <p:grpSpPr>
          <a:xfrm>
            <a:off x="4914618" y="2445394"/>
            <a:ext cx="2362765" cy="2362764"/>
            <a:chOff x="5156200" y="3067050"/>
            <a:chExt cx="2044701" cy="2044700"/>
          </a:xfrm>
        </p:grpSpPr>
        <p:sp>
          <p:nvSpPr>
            <p:cNvPr id="13" name="空心弧 12"/>
            <p:cNvSpPr/>
            <p:nvPr/>
          </p:nvSpPr>
          <p:spPr>
            <a:xfrm>
              <a:off x="5156200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空心弧 62"/>
            <p:cNvSpPr/>
            <p:nvPr/>
          </p:nvSpPr>
          <p:spPr>
            <a:xfrm rot="10800000">
              <a:off x="5156201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rot="2700000">
            <a:off x="7793122" y="2903998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8100000">
            <a:off x="4658212" y="219724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13"/>
          <p:cNvGrpSpPr/>
          <p:nvPr/>
        </p:nvGrpSpPr>
        <p:grpSpPr>
          <a:xfrm>
            <a:off x="359311" y="3619290"/>
            <a:ext cx="3994627" cy="1276329"/>
            <a:chOff x="626011" y="4487977"/>
            <a:chExt cx="3994627" cy="1276329"/>
          </a:xfrm>
        </p:grpSpPr>
        <p:sp>
          <p:nvSpPr>
            <p:cNvPr id="90" name="矩形 89"/>
            <p:cNvSpPr/>
            <p:nvPr/>
          </p:nvSpPr>
          <p:spPr>
            <a:xfrm>
              <a:off x="3151874" y="4487977"/>
              <a:ext cx="309880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endParaRPr lang="zh-CN" altLang="en-US" sz="300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626011" y="4655617"/>
              <a:ext cx="2835910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成为一家受人尊重的</a:t>
              </a:r>
              <a:endPara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世界品牌企业</a:t>
              </a:r>
              <a:endParaRPr lang="zh-CN" altLang="en-US" sz="2000" b="1" i="0" dirty="0" smtClean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  <p:grpSp>
          <p:nvGrpSpPr>
            <p:cNvPr id="8" name="组合 91"/>
            <p:cNvGrpSpPr/>
            <p:nvPr/>
          </p:nvGrpSpPr>
          <p:grpSpPr>
            <a:xfrm>
              <a:off x="3480184" y="4548228"/>
              <a:ext cx="1140454" cy="1216078"/>
              <a:chOff x="3480184" y="2190422"/>
              <a:chExt cx="1140454" cy="1216078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93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" name="组合 111"/>
          <p:cNvGrpSpPr/>
          <p:nvPr/>
        </p:nvGrpSpPr>
        <p:grpSpPr>
          <a:xfrm>
            <a:off x="7888064" y="2955043"/>
            <a:ext cx="3767455" cy="1574165"/>
            <a:chOff x="7652479" y="2614055"/>
            <a:chExt cx="3767455" cy="1574165"/>
          </a:xfrm>
        </p:grpSpPr>
        <p:sp>
          <p:nvSpPr>
            <p:cNvPr id="98" name="矩形 97"/>
            <p:cNvSpPr/>
            <p:nvPr/>
          </p:nvSpPr>
          <p:spPr>
            <a:xfrm>
              <a:off x="8790399" y="2711845"/>
              <a:ext cx="2629535" cy="1476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为客户、员工、股东、合作伙伴不断创造价值。</a:t>
              </a:r>
              <a:endParaRPr lang="zh-CN" altLang="en-US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98"/>
            <p:cNvGrpSpPr/>
            <p:nvPr/>
          </p:nvGrpSpPr>
          <p:grpSpPr>
            <a:xfrm rot="10800000">
              <a:off x="7652479" y="2614055"/>
              <a:ext cx="1137340" cy="1286192"/>
              <a:chOff x="3483298" y="1333183"/>
              <a:chExt cx="1137340" cy="1286192"/>
            </a:xfrm>
          </p:grpSpPr>
          <p:cxnSp>
            <p:nvCxnSpPr>
              <p:cNvPr id="100" name="直接连接符 99"/>
              <p:cNvCxnSpPr/>
              <p:nvPr/>
            </p:nvCxnSpPr>
            <p:spPr>
              <a:xfrm>
                <a:off x="3483298" y="1333183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组合 100"/>
              <p:cNvGrpSpPr/>
              <p:nvPr/>
            </p:nvGrpSpPr>
            <p:grpSpPr>
              <a:xfrm>
                <a:off x="3483298" y="1954778"/>
                <a:ext cx="1137340" cy="664597"/>
                <a:chOff x="3483298" y="1722365"/>
                <a:chExt cx="1137340" cy="855735"/>
              </a:xfrm>
            </p:grpSpPr>
            <p:cxnSp>
              <p:nvCxnSpPr>
                <p:cNvPr id="102" name="直接连接符 101"/>
                <p:cNvCxnSpPr/>
                <p:nvPr/>
              </p:nvCxnSpPr>
              <p:spPr>
                <a:xfrm rot="10800000" flipH="1" flipV="1">
                  <a:off x="3483298" y="1722365"/>
                  <a:ext cx="539436" cy="855735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接连接符 102"/>
                <p:cNvCxnSpPr/>
                <p:nvPr/>
              </p:nvCxnSpPr>
              <p:spPr>
                <a:xfrm>
                  <a:off x="4010519" y="2578100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3" name="矩形 32"/>
          <p:cNvSpPr/>
          <p:nvPr/>
        </p:nvSpPr>
        <p:spPr>
          <a:xfrm>
            <a:off x="5263643" y="3112210"/>
            <a:ext cx="1646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微软雅黑" panose="020B0503020204020204" pitchFamily="34" charset="-122"/>
              </a:rPr>
              <a:t>愿景</a:t>
            </a:r>
            <a:endParaRPr lang="zh-CN" alt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0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1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2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LS VISION </a:t>
              </a: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公司愿景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13"/>
          <p:cNvGrpSpPr/>
          <p:nvPr/>
        </p:nvGrpSpPr>
        <p:grpSpPr>
          <a:xfrm>
            <a:off x="377726" y="2045125"/>
            <a:ext cx="3947637" cy="1276329"/>
            <a:chOff x="673001" y="4487977"/>
            <a:chExt cx="3947637" cy="1276329"/>
          </a:xfrm>
        </p:grpSpPr>
        <p:sp>
          <p:nvSpPr>
            <p:cNvPr id="18" name="矩形 17"/>
            <p:cNvSpPr/>
            <p:nvPr/>
          </p:nvSpPr>
          <p:spPr>
            <a:xfrm>
              <a:off x="3151874" y="4487977"/>
              <a:ext cx="309880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endParaRPr lang="zh-CN" altLang="en-US" sz="300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73001" y="4655617"/>
              <a:ext cx="2788920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000" b="1" i="0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梦想者的舞台</a:t>
              </a:r>
              <a:endParaRPr lang="zh-CN" altLang="en-US" sz="2800" b="1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91"/>
            <p:cNvGrpSpPr/>
            <p:nvPr/>
          </p:nvGrpSpPr>
          <p:grpSpPr>
            <a:xfrm>
              <a:off x="3480184" y="4548228"/>
              <a:ext cx="1140454" cy="1216078"/>
              <a:chOff x="3480184" y="2190422"/>
              <a:chExt cx="1140454" cy="1216078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组合 93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27" name="直接连接符 26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5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fill="remove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0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5400000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bldLvl="0" animBg="1"/>
      <p:bldP spid="15" grpId="2" bldLvl="0" animBg="1"/>
      <p:bldP spid="15" grpId="3" bldLvl="0" animBg="1"/>
      <p:bldP spid="88" grpId="0" bldLvl="0" animBg="1"/>
      <p:bldP spid="88" grpId="1" bldLvl="0" animBg="1"/>
      <p:bldP spid="88" grpId="2" bldLvl="0" animBg="1"/>
      <p:bldP spid="88" grpId="3" bldLvl="0" animBg="1"/>
      <p:bldP spid="2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4204580" y="1199672"/>
            <a:ext cx="3819181" cy="3819181"/>
            <a:chOff x="4443470" y="2343051"/>
            <a:chExt cx="3305061" cy="3305061"/>
          </a:xfrm>
        </p:grpSpPr>
        <p:sp>
          <p:nvSpPr>
            <p:cNvPr id="3" name="椭圆 2"/>
            <p:cNvSpPr/>
            <p:nvPr/>
          </p:nvSpPr>
          <p:spPr>
            <a:xfrm>
              <a:off x="4443470" y="2343051"/>
              <a:ext cx="3305061" cy="330506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977788" y="2877369"/>
              <a:ext cx="2236424" cy="2236424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8900000">
              <a:off x="4914291" y="2851151"/>
              <a:ext cx="493522" cy="42545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3"/>
          <p:cNvGrpSpPr/>
          <p:nvPr/>
        </p:nvGrpSpPr>
        <p:grpSpPr>
          <a:xfrm>
            <a:off x="4918733" y="1925626"/>
            <a:ext cx="2362765" cy="2362764"/>
            <a:chOff x="5156200" y="3067050"/>
            <a:chExt cx="2044701" cy="2044700"/>
          </a:xfrm>
        </p:grpSpPr>
        <p:sp>
          <p:nvSpPr>
            <p:cNvPr id="13" name="空心弧 12"/>
            <p:cNvSpPr/>
            <p:nvPr/>
          </p:nvSpPr>
          <p:spPr>
            <a:xfrm>
              <a:off x="5156200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空心弧 62"/>
            <p:cNvSpPr/>
            <p:nvPr/>
          </p:nvSpPr>
          <p:spPr>
            <a:xfrm rot="10800000">
              <a:off x="5156201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rot="2700000">
            <a:off x="7225202" y="1488341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 rot="2700000">
            <a:off x="4161144" y="339632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 rot="8100000">
            <a:off x="7600047" y="4097990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8100000">
            <a:off x="4696897" y="1622707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13"/>
          <p:cNvGrpSpPr/>
          <p:nvPr/>
        </p:nvGrpSpPr>
        <p:grpSpPr>
          <a:xfrm>
            <a:off x="508871" y="896615"/>
            <a:ext cx="4177665" cy="1281474"/>
            <a:chOff x="454939" y="4487977"/>
            <a:chExt cx="4165699" cy="1281919"/>
          </a:xfrm>
        </p:grpSpPr>
        <p:sp>
          <p:nvSpPr>
            <p:cNvPr id="90" name="矩形 89"/>
            <p:cNvSpPr/>
            <p:nvPr/>
          </p:nvSpPr>
          <p:spPr>
            <a:xfrm>
              <a:off x="2507647" y="4487977"/>
              <a:ext cx="954107" cy="398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创新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454939" y="5032405"/>
              <a:ext cx="3006816" cy="7374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与时俱进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i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不断为社会，客户解决痛点问题</a:t>
              </a:r>
              <a:endParaRPr lang="zh-CN" altLang="en-US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91"/>
            <p:cNvGrpSpPr/>
            <p:nvPr/>
          </p:nvGrpSpPr>
          <p:grpSpPr>
            <a:xfrm>
              <a:off x="3480184" y="4548228"/>
              <a:ext cx="1140454" cy="1216078"/>
              <a:chOff x="3480184" y="2190422"/>
              <a:chExt cx="1140454" cy="1216078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93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" name="组合 111"/>
          <p:cNvGrpSpPr/>
          <p:nvPr/>
        </p:nvGrpSpPr>
        <p:grpSpPr>
          <a:xfrm>
            <a:off x="7411509" y="1498223"/>
            <a:ext cx="4153240" cy="1311220"/>
            <a:chOff x="7652479" y="2589027"/>
            <a:chExt cx="4153240" cy="1311220"/>
          </a:xfrm>
        </p:grpSpPr>
        <p:sp>
          <p:nvSpPr>
            <p:cNvPr id="97" name="矩形 96"/>
            <p:cNvSpPr/>
            <p:nvPr/>
          </p:nvSpPr>
          <p:spPr>
            <a:xfrm>
              <a:off x="8834281" y="2589027"/>
              <a:ext cx="690880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8834281" y="3097219"/>
              <a:ext cx="2971438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零缺陷的产品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国际化的视野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98"/>
            <p:cNvGrpSpPr/>
            <p:nvPr/>
          </p:nvGrpSpPr>
          <p:grpSpPr>
            <a:xfrm rot="10800000">
              <a:off x="7652479" y="2614055"/>
              <a:ext cx="1137340" cy="1286192"/>
              <a:chOff x="3483298" y="1333183"/>
              <a:chExt cx="1137340" cy="1286192"/>
            </a:xfrm>
          </p:grpSpPr>
          <p:cxnSp>
            <p:nvCxnSpPr>
              <p:cNvPr id="100" name="直接连接符 99"/>
              <p:cNvCxnSpPr/>
              <p:nvPr/>
            </p:nvCxnSpPr>
            <p:spPr>
              <a:xfrm>
                <a:off x="3483298" y="1333183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组合 100"/>
              <p:cNvGrpSpPr/>
              <p:nvPr/>
            </p:nvGrpSpPr>
            <p:grpSpPr>
              <a:xfrm>
                <a:off x="3483298" y="1954778"/>
                <a:ext cx="1137340" cy="664597"/>
                <a:chOff x="3483298" y="1722365"/>
                <a:chExt cx="1137340" cy="855735"/>
              </a:xfrm>
            </p:grpSpPr>
            <p:cxnSp>
              <p:nvCxnSpPr>
                <p:cNvPr id="102" name="直接连接符 101"/>
                <p:cNvCxnSpPr/>
                <p:nvPr/>
              </p:nvCxnSpPr>
              <p:spPr>
                <a:xfrm rot="10800000" flipH="1" flipV="1">
                  <a:off x="3483298" y="1722365"/>
                  <a:ext cx="539436" cy="855735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接连接符 102"/>
                <p:cNvCxnSpPr/>
                <p:nvPr/>
              </p:nvCxnSpPr>
              <p:spPr>
                <a:xfrm>
                  <a:off x="4010519" y="2578100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" name="组合 112"/>
          <p:cNvGrpSpPr/>
          <p:nvPr/>
        </p:nvGrpSpPr>
        <p:grpSpPr>
          <a:xfrm>
            <a:off x="7799454" y="3656048"/>
            <a:ext cx="4289041" cy="1309795"/>
            <a:chOff x="7652479" y="4865520"/>
            <a:chExt cx="4289041" cy="1309795"/>
          </a:xfrm>
        </p:grpSpPr>
        <p:sp>
          <p:nvSpPr>
            <p:cNvPr id="104" name="矩形 103"/>
            <p:cNvSpPr/>
            <p:nvPr/>
          </p:nvSpPr>
          <p:spPr>
            <a:xfrm>
              <a:off x="8806302" y="4865520"/>
              <a:ext cx="690880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奉献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8806301" y="5373712"/>
              <a:ext cx="3135219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利他心，爱心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彼此成就，多方共赢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05"/>
            <p:cNvGrpSpPr/>
            <p:nvPr/>
          </p:nvGrpSpPr>
          <p:grpSpPr>
            <a:xfrm rot="10800000">
              <a:off x="7652479" y="4959237"/>
              <a:ext cx="1140454" cy="1216078"/>
              <a:chOff x="3480184" y="2190422"/>
              <a:chExt cx="1140454" cy="1216078"/>
            </a:xfrm>
          </p:grpSpPr>
          <p:cxnSp>
            <p:nvCxnSpPr>
              <p:cNvPr id="107" name="直接连接符 106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组合 107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109" name="直接连接符 108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直接连接符 109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3" name="矩形 42"/>
          <p:cNvSpPr/>
          <p:nvPr/>
        </p:nvSpPr>
        <p:spPr>
          <a:xfrm>
            <a:off x="4972762" y="2685295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价值观</a:t>
            </a:r>
            <a:endParaRPr lang="zh-CN" alt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公司核心价值观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113"/>
          <p:cNvGrpSpPr/>
          <p:nvPr/>
        </p:nvGrpSpPr>
        <p:grpSpPr>
          <a:xfrm>
            <a:off x="910166" y="4614970"/>
            <a:ext cx="4372791" cy="1275886"/>
            <a:chOff x="454939" y="4487977"/>
            <a:chExt cx="4360266" cy="1276329"/>
          </a:xfrm>
        </p:grpSpPr>
        <p:sp>
          <p:nvSpPr>
            <p:cNvPr id="48" name="矩形 47"/>
            <p:cNvSpPr/>
            <p:nvPr/>
          </p:nvSpPr>
          <p:spPr>
            <a:xfrm>
              <a:off x="1946483" y="4487977"/>
              <a:ext cx="1515270" cy="400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极致服务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454939" y="5032405"/>
              <a:ext cx="3006816" cy="3775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提供最高质量和个性化的服务</a:t>
              </a:r>
              <a:endParaRPr lang="zh-CN" altLang="en-US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91"/>
            <p:cNvGrpSpPr/>
            <p:nvPr/>
          </p:nvGrpSpPr>
          <p:grpSpPr>
            <a:xfrm>
              <a:off x="3480184" y="4548228"/>
              <a:ext cx="1335021" cy="1216078"/>
              <a:chOff x="3480184" y="2190422"/>
              <a:chExt cx="1335021" cy="1216078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组合 93"/>
              <p:cNvGrpSpPr/>
              <p:nvPr/>
            </p:nvGrpSpPr>
            <p:grpSpPr>
              <a:xfrm>
                <a:off x="3480184" y="2443033"/>
                <a:ext cx="1335021" cy="544640"/>
                <a:chOff x="3480184" y="2351044"/>
                <a:chExt cx="1335021" cy="701279"/>
              </a:xfrm>
            </p:grpSpPr>
            <p:cxnSp>
              <p:nvCxnSpPr>
                <p:cNvPr id="53" name="直接连接符 52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/>
                <p:cNvCxnSpPr>
                  <a:endCxn id="64" idx="4"/>
                </p:cNvCxnSpPr>
                <p:nvPr/>
              </p:nvCxnSpPr>
              <p:spPr>
                <a:xfrm flipV="1">
                  <a:off x="4010519" y="2351044"/>
                  <a:ext cx="804686" cy="701279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5" name="组合 113"/>
          <p:cNvGrpSpPr/>
          <p:nvPr/>
        </p:nvGrpSpPr>
        <p:grpSpPr>
          <a:xfrm>
            <a:off x="-34936" y="2642943"/>
            <a:ext cx="4177665" cy="1275886"/>
            <a:chOff x="454939" y="4487977"/>
            <a:chExt cx="4165699" cy="1276329"/>
          </a:xfrm>
        </p:grpSpPr>
        <p:sp>
          <p:nvSpPr>
            <p:cNvPr id="56" name="矩形 55"/>
            <p:cNvSpPr/>
            <p:nvPr/>
          </p:nvSpPr>
          <p:spPr>
            <a:xfrm>
              <a:off x="1956914" y="4487977"/>
              <a:ext cx="1504840" cy="400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客</a:t>
              </a:r>
              <a:r>
                <a:rPr lang="zh-CN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户第一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54939" y="5032405"/>
              <a:ext cx="3006816" cy="3775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客户需求和期望是首要任务</a:t>
              </a:r>
              <a:endParaRPr lang="zh-CN" altLang="en-US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91"/>
            <p:cNvGrpSpPr/>
            <p:nvPr/>
          </p:nvGrpSpPr>
          <p:grpSpPr>
            <a:xfrm>
              <a:off x="3480184" y="4548228"/>
              <a:ext cx="1140454" cy="1216078"/>
              <a:chOff x="3480184" y="2190422"/>
              <a:chExt cx="1140454" cy="1216078"/>
            </a:xfrm>
          </p:grpSpPr>
          <p:cxnSp>
            <p:nvCxnSpPr>
              <p:cNvPr id="59" name="直接连接符 58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组合 93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61" name="直接连接符 60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4" name="椭圆 63"/>
          <p:cNvSpPr/>
          <p:nvPr/>
        </p:nvSpPr>
        <p:spPr>
          <a:xfrm rot="2700000">
            <a:off x="5257165" y="4777407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5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fill="remove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mph" presetSubtype="0" fill="remove" grpId="3" nodeType="withEffect">
                                  <p:stCondLst>
                                    <p:cond delay="4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7" presetClass="emph" presetSubtype="0" fill="remove" grpId="3" nodeType="withEffect">
                                  <p:stCondLst>
                                    <p:cond delay="5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0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5400000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7" presetClass="emph" presetSubtype="0" fill="remove" grpId="3" nodeType="withEffect">
                                  <p:stCondLst>
                                    <p:cond delay="5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8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bldLvl="0" animBg="1"/>
      <p:bldP spid="15" grpId="2" bldLvl="0" animBg="1"/>
      <p:bldP spid="15" grpId="3" bldLvl="0" animBg="1"/>
      <p:bldP spid="85" grpId="0" bldLvl="0" animBg="1"/>
      <p:bldP spid="85" grpId="1" bldLvl="0" animBg="1"/>
      <p:bldP spid="85" grpId="2" bldLvl="0" animBg="1"/>
      <p:bldP spid="85" grpId="3" bldLvl="0" animBg="1"/>
      <p:bldP spid="87" grpId="0" bldLvl="0" animBg="1"/>
      <p:bldP spid="87" grpId="1" bldLvl="0" animBg="1"/>
      <p:bldP spid="87" grpId="2" bldLvl="0" animBg="1"/>
      <p:bldP spid="87" grpId="3" bldLvl="0" animBg="1"/>
      <p:bldP spid="88" grpId="0" bldLvl="0" animBg="1"/>
      <p:bldP spid="88" grpId="1" bldLvl="0" animBg="1"/>
      <p:bldP spid="88" grpId="2" bldLvl="0" animBg="1"/>
      <p:bldP spid="88" grpId="3" bldLvl="0" animBg="1"/>
      <p:bldP spid="24" grpId="0" bldLvl="0" animBg="1"/>
      <p:bldP spid="64" grpId="0" bldLvl="0" animBg="1"/>
      <p:bldP spid="64" grpId="1" bldLvl="0" animBg="1"/>
      <p:bldP spid="64" grpId="2" bldLvl="0" animBg="1"/>
      <p:bldP spid="64" grpId="3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4177357" y="1690027"/>
            <a:ext cx="3819181" cy="3819181"/>
            <a:chOff x="4443470" y="2343051"/>
            <a:chExt cx="3305061" cy="3305061"/>
          </a:xfrm>
        </p:grpSpPr>
        <p:sp>
          <p:nvSpPr>
            <p:cNvPr id="3" name="椭圆 2"/>
            <p:cNvSpPr/>
            <p:nvPr/>
          </p:nvSpPr>
          <p:spPr>
            <a:xfrm>
              <a:off x="4443470" y="2343051"/>
              <a:ext cx="3305061" cy="330506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977788" y="2877369"/>
              <a:ext cx="2236424" cy="2236424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8900000">
              <a:off x="4914291" y="2851151"/>
              <a:ext cx="493522" cy="42545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3"/>
          <p:cNvGrpSpPr/>
          <p:nvPr/>
        </p:nvGrpSpPr>
        <p:grpSpPr>
          <a:xfrm>
            <a:off x="4905565" y="2418235"/>
            <a:ext cx="2362765" cy="2362764"/>
            <a:chOff x="5156200" y="3067050"/>
            <a:chExt cx="2044701" cy="2044700"/>
          </a:xfrm>
        </p:grpSpPr>
        <p:sp>
          <p:nvSpPr>
            <p:cNvPr id="13" name="空心弧 12"/>
            <p:cNvSpPr/>
            <p:nvPr/>
          </p:nvSpPr>
          <p:spPr>
            <a:xfrm>
              <a:off x="5156200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空心弧 62"/>
            <p:cNvSpPr/>
            <p:nvPr/>
          </p:nvSpPr>
          <p:spPr>
            <a:xfrm rot="10800000">
              <a:off x="5156201" y="3067050"/>
              <a:ext cx="2044700" cy="2044700"/>
            </a:xfrm>
            <a:prstGeom prst="blockArc">
              <a:avLst>
                <a:gd name="adj1" fmla="val 11774738"/>
                <a:gd name="adj2" fmla="val 15586854"/>
                <a:gd name="adj3" fmla="val 361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rot="2700000">
            <a:off x="7349729" y="2170084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 rot="2700000">
            <a:off x="4649159" y="487065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 rot="8100000">
            <a:off x="7349729" y="4870653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8100000">
            <a:off x="4649159" y="2170084"/>
            <a:ext cx="176107" cy="1761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13"/>
          <p:cNvGrpSpPr/>
          <p:nvPr/>
        </p:nvGrpSpPr>
        <p:grpSpPr>
          <a:xfrm>
            <a:off x="252098" y="1411644"/>
            <a:ext cx="4289870" cy="1275886"/>
            <a:chOff x="706315" y="3211225"/>
            <a:chExt cx="4277583" cy="1276329"/>
          </a:xfrm>
        </p:grpSpPr>
        <p:sp>
          <p:nvSpPr>
            <p:cNvPr id="90" name="矩形 89"/>
            <p:cNvSpPr/>
            <p:nvPr/>
          </p:nvSpPr>
          <p:spPr>
            <a:xfrm>
              <a:off x="2759023" y="3211225"/>
              <a:ext cx="954107" cy="398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+mn-ea"/>
                </a:rPr>
                <a:t>诚信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706315" y="3755653"/>
              <a:ext cx="3006816" cy="414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i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诚信是商业的基础</a:t>
              </a:r>
              <a:endParaRPr lang="zh-CN" altLang="en-US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91"/>
            <p:cNvGrpSpPr/>
            <p:nvPr/>
          </p:nvGrpSpPr>
          <p:grpSpPr>
            <a:xfrm>
              <a:off x="3834763" y="3271476"/>
              <a:ext cx="1149135" cy="1216078"/>
              <a:chOff x="3834763" y="913670"/>
              <a:chExt cx="1149135" cy="1216078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3834763" y="913670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93"/>
              <p:cNvGrpSpPr/>
              <p:nvPr/>
            </p:nvGrpSpPr>
            <p:grpSpPr>
              <a:xfrm>
                <a:off x="3844900" y="1486061"/>
                <a:ext cx="1138998" cy="224784"/>
                <a:chOff x="3844900" y="1118845"/>
                <a:chExt cx="1138998" cy="289432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>
                  <a:off x="3844900" y="1118845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>
                  <a:off x="4373779" y="1408277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" name="组合 111"/>
          <p:cNvGrpSpPr/>
          <p:nvPr/>
        </p:nvGrpSpPr>
        <p:grpSpPr>
          <a:xfrm>
            <a:off x="7643426" y="2208801"/>
            <a:ext cx="4153240" cy="1311220"/>
            <a:chOff x="7652479" y="2589027"/>
            <a:chExt cx="4153240" cy="1311220"/>
          </a:xfrm>
        </p:grpSpPr>
        <p:sp>
          <p:nvSpPr>
            <p:cNvPr id="97" name="矩形 96"/>
            <p:cNvSpPr/>
            <p:nvPr/>
          </p:nvSpPr>
          <p:spPr>
            <a:xfrm>
              <a:off x="8834281" y="2589027"/>
              <a:ext cx="690880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8834281" y="3097219"/>
              <a:ext cx="2971438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只有完美的团队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没有完美的个人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98"/>
            <p:cNvGrpSpPr/>
            <p:nvPr/>
          </p:nvGrpSpPr>
          <p:grpSpPr>
            <a:xfrm rot="10800000">
              <a:off x="7652479" y="2614055"/>
              <a:ext cx="1137340" cy="1286192"/>
              <a:chOff x="3483298" y="1333183"/>
              <a:chExt cx="1137340" cy="1286192"/>
            </a:xfrm>
          </p:grpSpPr>
          <p:cxnSp>
            <p:nvCxnSpPr>
              <p:cNvPr id="100" name="直接连接符 99"/>
              <p:cNvCxnSpPr/>
              <p:nvPr/>
            </p:nvCxnSpPr>
            <p:spPr>
              <a:xfrm>
                <a:off x="3483298" y="1333183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组合 100"/>
              <p:cNvGrpSpPr/>
              <p:nvPr/>
            </p:nvGrpSpPr>
            <p:grpSpPr>
              <a:xfrm>
                <a:off x="3483298" y="1954778"/>
                <a:ext cx="1137340" cy="664597"/>
                <a:chOff x="3483298" y="1722365"/>
                <a:chExt cx="1137340" cy="855735"/>
              </a:xfrm>
            </p:grpSpPr>
            <p:cxnSp>
              <p:nvCxnSpPr>
                <p:cNvPr id="102" name="直接连接符 101"/>
                <p:cNvCxnSpPr/>
                <p:nvPr/>
              </p:nvCxnSpPr>
              <p:spPr>
                <a:xfrm rot="10800000" flipH="1" flipV="1">
                  <a:off x="3483298" y="1722365"/>
                  <a:ext cx="539436" cy="855735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接连接符 102"/>
                <p:cNvCxnSpPr/>
                <p:nvPr/>
              </p:nvCxnSpPr>
              <p:spPr>
                <a:xfrm>
                  <a:off x="4010519" y="2578100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" name="组合 112"/>
          <p:cNvGrpSpPr/>
          <p:nvPr/>
        </p:nvGrpSpPr>
        <p:grpSpPr>
          <a:xfrm>
            <a:off x="7643426" y="4579011"/>
            <a:ext cx="4289041" cy="1216078"/>
            <a:chOff x="7652479" y="4959237"/>
            <a:chExt cx="4289041" cy="1216078"/>
          </a:xfrm>
        </p:grpSpPr>
        <p:sp>
          <p:nvSpPr>
            <p:cNvPr id="104" name="矩形 103"/>
            <p:cNvSpPr/>
            <p:nvPr/>
          </p:nvSpPr>
          <p:spPr>
            <a:xfrm>
              <a:off x="8806302" y="5046495"/>
              <a:ext cx="690880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i="0" dirty="0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高效</a:t>
              </a:r>
              <a:endParaRPr lang="zh-CN" alt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8806301" y="5554687"/>
              <a:ext cx="3135219" cy="414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快速行动，高效协作</a:t>
              </a:r>
              <a:endPara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05"/>
            <p:cNvGrpSpPr/>
            <p:nvPr/>
          </p:nvGrpSpPr>
          <p:grpSpPr>
            <a:xfrm rot="10800000">
              <a:off x="7652479" y="4959237"/>
              <a:ext cx="1140454" cy="1216078"/>
              <a:chOff x="3480184" y="2190422"/>
              <a:chExt cx="1140454" cy="1216078"/>
            </a:xfrm>
          </p:grpSpPr>
          <p:cxnSp>
            <p:nvCxnSpPr>
              <p:cNvPr id="107" name="直接连接符 106"/>
              <p:cNvCxnSpPr/>
              <p:nvPr/>
            </p:nvCxnSpPr>
            <p:spPr>
              <a:xfrm>
                <a:off x="3483298" y="2190422"/>
                <a:ext cx="0" cy="121607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组合 107"/>
              <p:cNvGrpSpPr/>
              <p:nvPr/>
            </p:nvGrpSpPr>
            <p:grpSpPr>
              <a:xfrm>
                <a:off x="3480184" y="2762890"/>
                <a:ext cx="1140454" cy="224784"/>
                <a:chOff x="3480184" y="2762891"/>
                <a:chExt cx="1140454" cy="289432"/>
              </a:xfrm>
            </p:grpSpPr>
            <p:cxnSp>
              <p:nvCxnSpPr>
                <p:cNvPr id="109" name="直接连接符 108"/>
                <p:cNvCxnSpPr/>
                <p:nvPr/>
              </p:nvCxnSpPr>
              <p:spPr>
                <a:xfrm>
                  <a:off x="3480184" y="2762891"/>
                  <a:ext cx="542550" cy="28943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直接连接符 109"/>
                <p:cNvCxnSpPr/>
                <p:nvPr/>
              </p:nvCxnSpPr>
              <p:spPr>
                <a:xfrm>
                  <a:off x="4010519" y="3052323"/>
                  <a:ext cx="610119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3" name="矩形 42"/>
          <p:cNvSpPr/>
          <p:nvPr/>
        </p:nvSpPr>
        <p:spPr>
          <a:xfrm>
            <a:off x="4898160" y="3130337"/>
            <a:ext cx="237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价值观</a:t>
            </a:r>
            <a:endParaRPr lang="zh-CN" alt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50069" y="4272278"/>
            <a:ext cx="956848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b="1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共赢</a:t>
            </a:r>
            <a:endParaRPr lang="zh-CN" altLang="en-US" sz="2000" b="1" i="0" dirty="0" smtClean="0">
              <a:solidFill>
                <a:schemeClr val="accent1">
                  <a:lumMod val="75000"/>
                </a:schemeClr>
              </a:solidFill>
              <a:effectLst/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1465" y="4816517"/>
            <a:ext cx="3015453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彼此成就，多方共赢</a:t>
            </a:r>
            <a:endParaRPr lang="zh-CN" altLang="en-US" sz="1400" i="0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416153" y="4189633"/>
            <a:ext cx="0" cy="12156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413030" y="4761903"/>
            <a:ext cx="544108" cy="22470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944888" y="4986609"/>
            <a:ext cx="61187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5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7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公司团队价值观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5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fill="remove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mph" presetSubtype="0" fill="remove" grpId="3" nodeType="withEffect">
                                  <p:stCondLst>
                                    <p:cond delay="4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7" presetClass="emph" presetSubtype="0" fill="remove" grpId="3" nodeType="withEffect">
                                  <p:stCondLst>
                                    <p:cond delay="5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0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5400000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bldLvl="0" animBg="1"/>
      <p:bldP spid="15" grpId="2" bldLvl="0" animBg="1"/>
      <p:bldP spid="15" grpId="3" bldLvl="0" animBg="1"/>
      <p:bldP spid="85" grpId="0" bldLvl="0" animBg="1"/>
      <p:bldP spid="85" grpId="1" bldLvl="0" animBg="1"/>
      <p:bldP spid="85" grpId="2" bldLvl="0" animBg="1"/>
      <p:bldP spid="85" grpId="3" bldLvl="0" animBg="1"/>
      <p:bldP spid="87" grpId="0" bldLvl="0" animBg="1"/>
      <p:bldP spid="87" grpId="1" bldLvl="0" animBg="1"/>
      <p:bldP spid="87" grpId="2" bldLvl="0" animBg="1"/>
      <p:bldP spid="87" grpId="3" bldLvl="0" animBg="1"/>
      <p:bldP spid="88" grpId="0" bldLvl="0" animBg="1"/>
      <p:bldP spid="88" grpId="1" bldLvl="0" animBg="1"/>
      <p:bldP spid="88" grpId="2" bldLvl="0" animBg="1"/>
      <p:bldP spid="88" grpId="3" bldLvl="0" animBg="1"/>
      <p:bldP spid="2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内容占位符 1"/>
          <p:cNvGraphicFramePr>
            <a:graphicFrameLocks noGrp="1"/>
          </p:cNvGraphicFramePr>
          <p:nvPr>
            <p:ph idx="1"/>
          </p:nvPr>
        </p:nvGraphicFramePr>
        <p:xfrm>
          <a:off x="88900" y="782070"/>
          <a:ext cx="11877964" cy="5754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4" name="Group 28"/>
          <p:cNvGrpSpPr/>
          <p:nvPr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5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7" name="Rectangle 8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8" name="Line 2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6" name="TextBox 3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公司组织架构关系图</a:t>
              </a:r>
              <a:endPara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2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" name="Group 15"/>
          <p:cNvGrpSpPr/>
          <p:nvPr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1" name="AutoShape 10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2" name="Text Box 24"/>
            <p:cNvSpPr txBox="1"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96175" y="1896110"/>
            <a:ext cx="4124960" cy="3584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513715">
              <a:buFont typeface="Arial" panose="020B0604020202020204" pitchFamily="34" charset="0"/>
              <a:buChar char="•"/>
              <a:defRPr/>
            </a:pPr>
            <a:r>
              <a:rPr lang="zh-CN" altLang="en-US" sz="2000" b="1" dirty="0">
                <a:solidFill>
                  <a:srgbClr val="2E89D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李慧香   </a:t>
            </a:r>
            <a:r>
              <a:rPr lang="en-US" altLang="zh-CN" sz="2000" b="1" dirty="0">
                <a:solidFill>
                  <a:srgbClr val="2E89D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CEO</a:t>
            </a:r>
            <a:r>
              <a:rPr lang="zh-CN" altLang="en-US" sz="2000" b="1" dirty="0">
                <a:solidFill>
                  <a:srgbClr val="2E89D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 </a:t>
            </a:r>
            <a:endParaRPr lang="en-US" altLang="zh-CN" sz="2000" b="1" dirty="0" smtClean="0">
              <a:solidFill>
                <a:srgbClr val="2E89D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智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安天下科技：总经理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20+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年安防行业经验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深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圳大学：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国际贸易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清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华大学深圳研究院：工商管理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国学班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深圳市高层次专业级人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才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深圳市龙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岗区深龙英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才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2007-2010  深圳市视达信鹰科技  营销总监  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2002-2007  深圳市景阳科技  采购总监 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个人座右铭：上善若水 大道至简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</p:txBody>
      </p:sp>
      <p:pic>
        <p:nvPicPr>
          <p:cNvPr id="25" name="图片 24" descr="WeChat Image_2020051220395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3085" y="1852930"/>
            <a:ext cx="6524625" cy="367157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创始人介绍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</a:t>
              </a: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股东介绍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720725" y="3291205"/>
            <a:ext cx="5093335" cy="29845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171450" indent="-171450" defTabSz="513715">
              <a:buFont typeface="Arial" panose="020B0604020202020204" pitchFamily="34" charset="0"/>
              <a:buChar char="•"/>
              <a:defRPr/>
            </a:pPr>
            <a:r>
              <a:rPr sz="2000" b="1" dirty="0">
                <a:solidFill>
                  <a:srgbClr val="2E89D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 周茂林   智安技术股东</a:t>
            </a:r>
            <a:endParaRPr sz="2000" b="1" dirty="0">
              <a:solidFill>
                <a:srgbClr val="2E89D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中山大学，测控专业，硕士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投资人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2009年至今：思林杰科技总经理，公司战略规划及实际运营负责人（AI智能算法+工业产品）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2018年至今：智安天下研发团队负责人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2017投资中山大学博士后团队研发智能人脸行为识别系统等2018技术入股智安天下，旨在打造智能行为识别系统生态圈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</p:txBody>
      </p:sp>
      <p:grpSp>
        <p:nvGrpSpPr>
          <p:cNvPr id="5" name="组合 11"/>
          <p:cNvGrpSpPr>
            <a:grpSpLocks noChangeAspect="1"/>
          </p:cNvGrpSpPr>
          <p:nvPr/>
        </p:nvGrpSpPr>
        <p:grpSpPr>
          <a:xfrm>
            <a:off x="1370544" y="1000607"/>
            <a:ext cx="1961749" cy="2032325"/>
            <a:chOff x="128127" y="1322138"/>
            <a:chExt cx="1362157" cy="1364207"/>
          </a:xfrm>
          <a:solidFill>
            <a:srgbClr val="4978B1"/>
          </a:solidFill>
        </p:grpSpPr>
        <p:sp>
          <p:nvSpPr>
            <p:cNvPr id="13" name="椭圆 9"/>
            <p:cNvSpPr>
              <a:spLocks noChangeArrowheads="1"/>
            </p:cNvSpPr>
            <p:nvPr/>
          </p:nvSpPr>
          <p:spPr bwMode="auto">
            <a:xfrm>
              <a:off x="128127" y="1322138"/>
              <a:ext cx="1362157" cy="1364207"/>
            </a:xfrm>
            <a:prstGeom prst="ellipse">
              <a:avLst/>
            </a:prstGeom>
            <a:grpFill/>
            <a:ln w="57150">
              <a:solidFill>
                <a:srgbClr val="FFFFFF"/>
              </a:solidFill>
              <a:miter lim="800000"/>
            </a:ln>
          </p:spPr>
          <p:txBody>
            <a:bodyPr anchor="ctr"/>
            <a:p>
              <a:pPr algn="ctr"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14" name="图片 13" descr="周茂林.jp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80388" y="1360255"/>
              <a:ext cx="842825" cy="1271380"/>
            </a:xfrm>
            <a:prstGeom prst="ellipse">
              <a:avLst/>
            </a:prstGeom>
            <a:grpFill/>
            <a:ln>
              <a:noFill/>
            </a:ln>
            <a:effectLst>
              <a:softEdge rad="112500"/>
            </a:effec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0620" y="1057275"/>
            <a:ext cx="4262120" cy="25361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230620" y="3713480"/>
            <a:ext cx="4272280" cy="2562225"/>
          </a:xfrm>
          <a:prstGeom prst="rect">
            <a:avLst/>
          </a:prstGeom>
        </p:spPr>
      </p:pic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核心团队成员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641" y="2141545"/>
            <a:ext cx="2237786" cy="28460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05" y="2140526"/>
            <a:ext cx="2238948" cy="28475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504" y="2141545"/>
            <a:ext cx="2237786" cy="284609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57696" y="5095703"/>
            <a:ext cx="1670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/>
              <a:t>产品经理： 方权杰</a:t>
            </a:r>
            <a:endParaRPr lang="zh-CN" altLang="en-US" sz="14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778" y="2140526"/>
            <a:ext cx="2238587" cy="28471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715" y="2140526"/>
            <a:ext cx="2238587" cy="2847111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2834925" y="5095703"/>
            <a:ext cx="1850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/>
              <a:t>采</a:t>
            </a:r>
            <a:r>
              <a:rPr lang="zh-CN" altLang="en-US" sz="1400" dirty="0" smtClean="0"/>
              <a:t>购负责人： 唐光月</a:t>
            </a:r>
            <a:endParaRPr lang="zh-CN" altLang="en-US" sz="1400" dirty="0"/>
          </a:p>
        </p:txBody>
      </p:sp>
      <p:sp>
        <p:nvSpPr>
          <p:cNvPr id="52" name="文本框 51"/>
          <p:cNvSpPr txBox="1"/>
          <p:nvPr/>
        </p:nvSpPr>
        <p:spPr>
          <a:xfrm>
            <a:off x="5201921" y="5095703"/>
            <a:ext cx="1850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/>
              <a:t>财务负责人： 王晓婷</a:t>
            </a:r>
            <a:endParaRPr lang="zh-CN" altLang="en-US" sz="1400" dirty="0"/>
          </a:p>
        </p:txBody>
      </p:sp>
      <p:sp>
        <p:nvSpPr>
          <p:cNvPr id="53" name="文本框 52"/>
          <p:cNvSpPr txBox="1"/>
          <p:nvPr/>
        </p:nvSpPr>
        <p:spPr>
          <a:xfrm>
            <a:off x="7399002" y="5095703"/>
            <a:ext cx="2190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/>
              <a:t>海外</a:t>
            </a:r>
            <a:r>
              <a:rPr lang="en-US" altLang="zh-CN" sz="1400" dirty="0" smtClean="0"/>
              <a:t>B2B</a:t>
            </a:r>
            <a:r>
              <a:rPr lang="zh-CN" altLang="en-US" sz="1400" dirty="0" smtClean="0"/>
              <a:t>负责人： 萧丹婷</a:t>
            </a:r>
            <a:endParaRPr lang="zh-CN" altLang="en-US" sz="1400" dirty="0"/>
          </a:p>
        </p:txBody>
      </p:sp>
      <p:sp>
        <p:nvSpPr>
          <p:cNvPr id="54" name="文本框 53"/>
          <p:cNvSpPr txBox="1"/>
          <p:nvPr/>
        </p:nvSpPr>
        <p:spPr>
          <a:xfrm>
            <a:off x="9761188" y="5095703"/>
            <a:ext cx="2199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/>
              <a:t>海外</a:t>
            </a:r>
            <a:r>
              <a:rPr lang="en-US" altLang="zh-CN" sz="1400" dirty="0" smtClean="0"/>
              <a:t>B2C</a:t>
            </a:r>
            <a:r>
              <a:rPr lang="zh-CN" altLang="en-US" sz="1400" dirty="0" smtClean="0"/>
              <a:t>负</a:t>
            </a:r>
            <a:r>
              <a:rPr lang="zh-CN" altLang="en-US" sz="1400" dirty="0"/>
              <a:t>责人： </a:t>
            </a:r>
            <a:r>
              <a:rPr lang="zh-CN" altLang="en-US" sz="1400" dirty="0" smtClean="0"/>
              <a:t>罗俊逸</a:t>
            </a:r>
            <a:endParaRPr lang="zh-CN" altLang="en-US" sz="1400" dirty="0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工厂车间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69" y="1140672"/>
            <a:ext cx="5265244" cy="237179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170" y="1140672"/>
            <a:ext cx="2323106" cy="237179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366" y="1140672"/>
            <a:ext cx="2316151" cy="23717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69" y="3642803"/>
            <a:ext cx="5265244" cy="237179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366" y="3642803"/>
            <a:ext cx="2323106" cy="237179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125" y="3642803"/>
            <a:ext cx="2316151" cy="2371794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39"/>
          <p:cNvGrpSpPr/>
          <p:nvPr/>
        </p:nvGrpSpPr>
        <p:grpSpPr>
          <a:xfrm>
            <a:off x="7361921" y="5637800"/>
            <a:ext cx="3348355" cy="469900"/>
            <a:chOff x="7641" y="6221"/>
            <a:chExt cx="5273" cy="740"/>
          </a:xfrm>
        </p:grpSpPr>
        <p:sp>
          <p:nvSpPr>
            <p:cNvPr id="19" name="圆角矩形 18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7"/>
            <p:cNvSpPr txBox="1"/>
            <p:nvPr/>
          </p:nvSpPr>
          <p:spPr>
            <a:xfrm>
              <a:off x="8557" y="6307"/>
              <a:ext cx="435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广东省守合同重信用企业</a:t>
              </a:r>
              <a:endParaRPr 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22" name="图片 21" descr="3481858"/>
            <p:cNvPicPr>
              <a:picLocks noChangeAspect="1"/>
            </p:cNvPicPr>
            <p:nvPr/>
          </p:nvPicPr>
          <p:blipFill>
            <a:blip r:embed="rId1"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5" name="组合 39"/>
          <p:cNvGrpSpPr/>
          <p:nvPr/>
        </p:nvGrpSpPr>
        <p:grpSpPr>
          <a:xfrm>
            <a:off x="1603741" y="5637800"/>
            <a:ext cx="3348355" cy="469900"/>
            <a:chOff x="7641" y="6221"/>
            <a:chExt cx="5273" cy="740"/>
          </a:xfrm>
        </p:grpSpPr>
        <p:sp>
          <p:nvSpPr>
            <p:cNvPr id="6" name="圆角矩形 5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17"/>
            <p:cNvSpPr txBox="1"/>
            <p:nvPr/>
          </p:nvSpPr>
          <p:spPr>
            <a:xfrm>
              <a:off x="8847" y="6307"/>
              <a:ext cx="368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高新技术企业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8" name="图片 7" descr="3481858"/>
            <p:cNvPicPr>
              <a:picLocks noChangeAspect="1"/>
            </p:cNvPicPr>
            <p:nvPr/>
          </p:nvPicPr>
          <p:blipFill>
            <a:blip r:embed="rId1"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3045600" cy="56880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0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荣誉证书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1215" y="860828"/>
            <a:ext cx="3673405" cy="5251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97080" y="855202"/>
            <a:ext cx="3678035" cy="5258269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39"/>
          <p:cNvGrpSpPr/>
          <p:nvPr/>
        </p:nvGrpSpPr>
        <p:grpSpPr>
          <a:xfrm>
            <a:off x="7361921" y="5637800"/>
            <a:ext cx="3348355" cy="469900"/>
            <a:chOff x="7641" y="6221"/>
            <a:chExt cx="5273" cy="740"/>
          </a:xfrm>
        </p:grpSpPr>
        <p:sp>
          <p:nvSpPr>
            <p:cNvPr id="19" name="圆角矩形 18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7"/>
            <p:cNvSpPr txBox="1"/>
            <p:nvPr/>
          </p:nvSpPr>
          <p:spPr>
            <a:xfrm>
              <a:off x="8557" y="6307"/>
              <a:ext cx="435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创新型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中小企业</a:t>
              </a:r>
              <a:endParaRPr 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22" name="图片 21" descr="3481858"/>
            <p:cNvPicPr>
              <a:picLocks noChangeAspect="1"/>
            </p:cNvPicPr>
            <p:nvPr/>
          </p:nvPicPr>
          <p:blipFill>
            <a:blip r:embed="rId1"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5" name="组合 39"/>
          <p:cNvGrpSpPr/>
          <p:nvPr/>
        </p:nvGrpSpPr>
        <p:grpSpPr>
          <a:xfrm>
            <a:off x="1603741" y="5637800"/>
            <a:ext cx="3348355" cy="469900"/>
            <a:chOff x="7641" y="6221"/>
            <a:chExt cx="5273" cy="740"/>
          </a:xfrm>
        </p:grpSpPr>
        <p:sp>
          <p:nvSpPr>
            <p:cNvPr id="6" name="圆角矩形 5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17"/>
            <p:cNvSpPr txBox="1"/>
            <p:nvPr/>
          </p:nvSpPr>
          <p:spPr>
            <a:xfrm>
              <a:off x="8847" y="6307"/>
              <a:ext cx="368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专精特新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中小企业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8" name="图片 7" descr="3481858"/>
            <p:cNvPicPr>
              <a:picLocks noChangeAspect="1"/>
            </p:cNvPicPr>
            <p:nvPr/>
          </p:nvPicPr>
          <p:blipFill>
            <a:blip r:embed="rId1"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3045600" cy="56880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0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荣誉证书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 descr="2025年新整理证书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1800225"/>
            <a:ext cx="5066665" cy="3543935"/>
          </a:xfrm>
          <a:prstGeom prst="rect">
            <a:avLst/>
          </a:prstGeom>
        </p:spPr>
      </p:pic>
      <p:pic>
        <p:nvPicPr>
          <p:cNvPr id="9" name="图片 8" descr="2025年新整理证书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590" y="1800225"/>
            <a:ext cx="5132070" cy="358965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知识产权管理证书2019-2022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670" y="1226820"/>
            <a:ext cx="3081020" cy="4404995"/>
          </a:xfrm>
          <a:prstGeom prst="rect">
            <a:avLst/>
          </a:prstGeom>
        </p:spPr>
      </p:pic>
      <p:pic>
        <p:nvPicPr>
          <p:cNvPr id="4" name="图片 3" descr="2021年环境管理体系认证证书英文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640" y="1226820"/>
            <a:ext cx="3081020" cy="4404995"/>
          </a:xfrm>
          <a:prstGeom prst="rect">
            <a:avLst/>
          </a:prstGeom>
        </p:spPr>
      </p:pic>
      <p:grpSp>
        <p:nvGrpSpPr>
          <p:cNvPr id="18" name="组合 39"/>
          <p:cNvGrpSpPr/>
          <p:nvPr/>
        </p:nvGrpSpPr>
        <p:grpSpPr>
          <a:xfrm>
            <a:off x="1325880" y="5829300"/>
            <a:ext cx="2514600" cy="353060"/>
            <a:chOff x="7641" y="6221"/>
            <a:chExt cx="5273" cy="740"/>
          </a:xfrm>
        </p:grpSpPr>
        <p:sp>
          <p:nvSpPr>
            <p:cNvPr id="19" name="圆角矩形 18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7"/>
            <p:cNvSpPr txBox="1"/>
            <p:nvPr/>
          </p:nvSpPr>
          <p:spPr>
            <a:xfrm>
              <a:off x="8557" y="6267"/>
              <a:ext cx="4356" cy="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知识产权管理体系认证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22" name="图片 21" descr="3481858"/>
            <p:cNvPicPr>
              <a:picLocks noChangeAspect="1"/>
            </p:cNvPicPr>
            <p:nvPr/>
          </p:nvPicPr>
          <p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6" name="组合 39"/>
          <p:cNvGrpSpPr/>
          <p:nvPr/>
        </p:nvGrpSpPr>
        <p:grpSpPr>
          <a:xfrm>
            <a:off x="4761865" y="5829300"/>
            <a:ext cx="2514600" cy="353060"/>
            <a:chOff x="7641" y="6221"/>
            <a:chExt cx="5273" cy="740"/>
          </a:xfrm>
        </p:grpSpPr>
        <p:sp>
          <p:nvSpPr>
            <p:cNvPr id="7" name="圆角矩形 6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7"/>
            <p:cNvSpPr txBox="1"/>
            <p:nvPr/>
          </p:nvSpPr>
          <p:spPr>
            <a:xfrm>
              <a:off x="8557" y="6267"/>
              <a:ext cx="4356" cy="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ISO9001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认证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9" name="图片 8" descr="3481858"/>
            <p:cNvPicPr>
              <a:picLocks noChangeAspect="1"/>
            </p:cNvPicPr>
            <p:nvPr/>
          </p:nvPicPr>
          <p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10" name="组合 39"/>
          <p:cNvGrpSpPr/>
          <p:nvPr/>
        </p:nvGrpSpPr>
        <p:grpSpPr>
          <a:xfrm>
            <a:off x="8197850" y="5829300"/>
            <a:ext cx="2514600" cy="353060"/>
            <a:chOff x="7641" y="6221"/>
            <a:chExt cx="5273" cy="740"/>
          </a:xfrm>
        </p:grpSpPr>
        <p:sp>
          <p:nvSpPr>
            <p:cNvPr id="11" name="圆角矩形 10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7"/>
            <p:cNvSpPr txBox="1"/>
            <p:nvPr/>
          </p:nvSpPr>
          <p:spPr>
            <a:xfrm>
              <a:off x="8557" y="6267"/>
              <a:ext cx="4356" cy="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环境管理体系认证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3" name="图片 12" descr="3481858"/>
            <p:cNvPicPr>
              <a:picLocks noChangeAspect="1"/>
            </p:cNvPicPr>
            <p:nvPr/>
          </p:nvPicPr>
          <p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304560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5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质量认证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570" y="1226820"/>
            <a:ext cx="3081190" cy="440499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solar-camera-ROH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1780" y="1219200"/>
            <a:ext cx="3086100" cy="4412615"/>
          </a:xfrm>
          <a:prstGeom prst="rect">
            <a:avLst/>
          </a:prstGeom>
        </p:spPr>
      </p:pic>
      <p:pic>
        <p:nvPicPr>
          <p:cNvPr id="4" name="图片 3" descr="solar-camera-C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30" y="1219200"/>
            <a:ext cx="3086100" cy="4412615"/>
          </a:xfrm>
          <a:prstGeom prst="rect">
            <a:avLst/>
          </a:prstGeom>
        </p:spPr>
      </p:pic>
      <p:pic>
        <p:nvPicPr>
          <p:cNvPr id="5" name="图片 4" descr="solar-camera-F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605" y="1219200"/>
            <a:ext cx="3086100" cy="4412615"/>
          </a:xfrm>
          <a:prstGeom prst="rect">
            <a:avLst/>
          </a:prstGeom>
        </p:spPr>
      </p:pic>
      <p:grpSp>
        <p:nvGrpSpPr>
          <p:cNvPr id="18" name="组合 39"/>
          <p:cNvGrpSpPr/>
          <p:nvPr/>
        </p:nvGrpSpPr>
        <p:grpSpPr>
          <a:xfrm>
            <a:off x="1325880" y="5829300"/>
            <a:ext cx="2514600" cy="353060"/>
            <a:chOff x="7641" y="6221"/>
            <a:chExt cx="5273" cy="740"/>
          </a:xfrm>
        </p:grpSpPr>
        <p:sp>
          <p:nvSpPr>
            <p:cNvPr id="19" name="圆角矩形 18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7"/>
            <p:cNvSpPr txBox="1"/>
            <p:nvPr/>
          </p:nvSpPr>
          <p:spPr>
            <a:xfrm>
              <a:off x="8557" y="6267"/>
              <a:ext cx="4356" cy="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产品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CE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认证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22" name="图片 21" descr="3481858"/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10" name="组合 39"/>
          <p:cNvGrpSpPr/>
          <p:nvPr/>
        </p:nvGrpSpPr>
        <p:grpSpPr>
          <a:xfrm>
            <a:off x="4761865" y="5829300"/>
            <a:ext cx="2514600" cy="353060"/>
            <a:chOff x="7641" y="6221"/>
            <a:chExt cx="5273" cy="740"/>
          </a:xfrm>
        </p:grpSpPr>
        <p:sp>
          <p:nvSpPr>
            <p:cNvPr id="11" name="圆角矩形 10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7"/>
            <p:cNvSpPr txBox="1"/>
            <p:nvPr/>
          </p:nvSpPr>
          <p:spPr>
            <a:xfrm>
              <a:off x="8557" y="6267"/>
              <a:ext cx="4356" cy="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产品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FCC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认证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3" name="图片 12" descr="3481858"/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14" name="组合 39"/>
          <p:cNvGrpSpPr/>
          <p:nvPr/>
        </p:nvGrpSpPr>
        <p:grpSpPr>
          <a:xfrm>
            <a:off x="8197850" y="5829300"/>
            <a:ext cx="2514600" cy="353060"/>
            <a:chOff x="7641" y="6221"/>
            <a:chExt cx="5273" cy="740"/>
          </a:xfrm>
        </p:grpSpPr>
        <p:sp>
          <p:nvSpPr>
            <p:cNvPr id="15" name="圆角矩形 14"/>
            <p:cNvSpPr/>
            <p:nvPr/>
          </p:nvSpPr>
          <p:spPr>
            <a:xfrm>
              <a:off x="7641" y="6221"/>
              <a:ext cx="5273" cy="740"/>
            </a:xfrm>
            <a:prstGeom prst="roundRect">
              <a:avLst/>
            </a:prstGeom>
            <a:solidFill>
              <a:srgbClr val="49BA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7"/>
            <p:cNvSpPr txBox="1"/>
            <p:nvPr/>
          </p:nvSpPr>
          <p:spPr>
            <a:xfrm>
              <a:off x="8557" y="6267"/>
              <a:ext cx="4356" cy="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产品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RoHS</a:t>
              </a:r>
              <a:r>
                <a:rPr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认证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7" name="图片 16" descr="3481858"/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72" y="6353"/>
              <a:ext cx="513" cy="513"/>
            </a:xfrm>
            <a:prstGeom prst="rect">
              <a:avLst/>
            </a:prstGeom>
          </p:spPr>
        </p:pic>
      </p:grpSp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3045600" cy="696941"/>
            <a:chOff x="711" y="0"/>
            <a:chExt cx="1543" cy="550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7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5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产品认证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19年-一种应用于山林防火远程高空监控设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3631" y="1626235"/>
            <a:ext cx="2700020" cy="3862070"/>
          </a:xfrm>
          <a:prstGeom prst="rect">
            <a:avLst/>
          </a:prstGeom>
        </p:spPr>
      </p:pic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304560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实用新型专利证书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45" y="1626236"/>
            <a:ext cx="2701426" cy="38620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258" y="1626234"/>
            <a:ext cx="2701427" cy="38620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15" y="1626234"/>
            <a:ext cx="2701427" cy="3862071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627761" y="10795"/>
            <a:ext cx="3043827" cy="568800"/>
            <a:chOff x="628" y="0"/>
            <a:chExt cx="1882" cy="433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739" cy="433"/>
              <a:chOff x="711" y="0"/>
              <a:chExt cx="1739" cy="433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739" cy="433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735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628" y="41"/>
              <a:ext cx="188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bg1"/>
                  </a:solidFill>
                  <a:sym typeface="+mn-ea"/>
                </a:rPr>
                <a:t>计算机软件著作权登记证书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81" y="1626235"/>
            <a:ext cx="2702315" cy="38633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699" y="1626235"/>
            <a:ext cx="2702315" cy="38633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262" y="1626234"/>
            <a:ext cx="2702316" cy="38633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43" y="1626234"/>
            <a:ext cx="2702316" cy="3863341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780" y="1201766"/>
            <a:ext cx="6453505" cy="4839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17114"/>
          <a:stretch>
            <a:fillRect/>
          </a:stretch>
        </p:blipFill>
        <p:spPr>
          <a:xfrm>
            <a:off x="7340137" y="1201766"/>
            <a:ext cx="4621877" cy="48399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6" t="15257" r="11393" b="6676"/>
          <a:stretch>
            <a:fillRect/>
          </a:stretch>
        </p:blipFill>
        <p:spPr>
          <a:xfrm>
            <a:off x="417437" y="1260543"/>
            <a:ext cx="6666808" cy="44389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6" t="7194" r="17722"/>
          <a:stretch>
            <a:fillRect/>
          </a:stretch>
        </p:blipFill>
        <p:spPr>
          <a:xfrm>
            <a:off x="7207134" y="1263815"/>
            <a:ext cx="4760208" cy="4435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469" y="1164359"/>
            <a:ext cx="3648075" cy="48621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596" y="1164359"/>
            <a:ext cx="6482927" cy="48621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r="7087"/>
          <a:stretch>
            <a:fillRect/>
          </a:stretch>
        </p:blipFill>
        <p:spPr>
          <a:xfrm>
            <a:off x="762000" y="1368328"/>
            <a:ext cx="7024254" cy="45143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5" b="8758"/>
          <a:stretch>
            <a:fillRect/>
          </a:stretch>
        </p:blipFill>
        <p:spPr>
          <a:xfrm>
            <a:off x="7883236" y="1368328"/>
            <a:ext cx="3525632" cy="20864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1" t="16144"/>
          <a:stretch>
            <a:fillRect/>
          </a:stretch>
        </p:blipFill>
        <p:spPr>
          <a:xfrm>
            <a:off x="7883236" y="3507972"/>
            <a:ext cx="3537593" cy="2374718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9"/>
          <a:stretch>
            <a:fillRect/>
          </a:stretch>
        </p:blipFill>
        <p:spPr>
          <a:xfrm>
            <a:off x="628015" y="1296784"/>
            <a:ext cx="7126778" cy="4999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" t="18342" r="10046"/>
          <a:stretch>
            <a:fillRect/>
          </a:stretch>
        </p:blipFill>
        <p:spPr>
          <a:xfrm>
            <a:off x="7871171" y="1296785"/>
            <a:ext cx="3864146" cy="49998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47" y="1281987"/>
            <a:ext cx="3181005" cy="23857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47" y="3790602"/>
            <a:ext cx="3181005" cy="23857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3790602"/>
            <a:ext cx="3181005" cy="23857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1281988"/>
            <a:ext cx="3181004" cy="238575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15" y="1281987"/>
            <a:ext cx="3181005" cy="238575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15" y="3790602"/>
            <a:ext cx="3181006" cy="2385754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65" y="1812174"/>
            <a:ext cx="5178742" cy="3884056"/>
          </a:xfrm>
          <a:prstGeom prst="rect">
            <a:avLst/>
          </a:prstGeom>
        </p:spPr>
      </p:pic>
      <p:pic>
        <p:nvPicPr>
          <p:cNvPr id="2" name="图片 1" descr="IMG20240730172305"/>
          <p:cNvPicPr>
            <a:picLocks noChangeAspect="1"/>
          </p:cNvPicPr>
          <p:nvPr/>
        </p:nvPicPr>
        <p:blipFill>
          <a:blip r:embed="rId2"/>
          <a:srcRect l="10370" r="15707"/>
          <a:stretch>
            <a:fillRect/>
          </a:stretch>
        </p:blipFill>
        <p:spPr>
          <a:xfrm>
            <a:off x="779780" y="1812290"/>
            <a:ext cx="5110480" cy="38887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26" y="1365289"/>
            <a:ext cx="4955598" cy="478713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65289"/>
            <a:ext cx="5040284" cy="478756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团队风采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3" t="12481" r="9583" b="16428"/>
          <a:stretch>
            <a:fillRect/>
          </a:stretch>
        </p:blipFill>
        <p:spPr>
          <a:xfrm>
            <a:off x="272704" y="1396538"/>
            <a:ext cx="6384175" cy="43475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0" t="16791" r="9114"/>
          <a:stretch>
            <a:fillRect/>
          </a:stretch>
        </p:blipFill>
        <p:spPr>
          <a:xfrm>
            <a:off x="6791498" y="1396538"/>
            <a:ext cx="5220393" cy="434755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518134" y="169683"/>
            <a:ext cx="13904815" cy="7309405"/>
            <a:chOff x="-1335" y="1957"/>
            <a:chExt cx="16190" cy="8319"/>
          </a:xfrm>
        </p:grpSpPr>
        <p:pic>
          <p:nvPicPr>
            <p:cNvPr id="2" name="图片 1" descr="QQ图片20171019185034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-1335" y="1957"/>
              <a:ext cx="16190" cy="8319"/>
            </a:xfrm>
            <a:prstGeom prst="rect">
              <a:avLst/>
            </a:prstGeom>
            <a:effectLst>
              <a:outerShdw blurRad="50800" dist="50800" dir="5400000" sx="1000" sy="1000" algn="ctr" rotWithShape="0">
                <a:schemeClr val="tx1">
                  <a:alpha val="100000"/>
                </a:schemeClr>
              </a:outerShdw>
            </a:effectLst>
          </p:spPr>
        </p:pic>
        <p:pic>
          <p:nvPicPr>
            <p:cNvPr id="3" name="图片 2" descr="未标题-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76" y="4554"/>
              <a:ext cx="667" cy="499"/>
            </a:xfrm>
            <a:prstGeom prst="rect">
              <a:avLst/>
            </a:prstGeom>
          </p:spPr>
        </p:pic>
        <p:pic>
          <p:nvPicPr>
            <p:cNvPr id="4" name="图片 3" descr="未标题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9" y="4276"/>
              <a:ext cx="484" cy="362"/>
            </a:xfrm>
            <a:prstGeom prst="rect">
              <a:avLst/>
            </a:prstGeom>
          </p:spPr>
        </p:pic>
        <p:pic>
          <p:nvPicPr>
            <p:cNvPr id="5" name="图片 4" descr="未标题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4" y="7616"/>
              <a:ext cx="652" cy="488"/>
            </a:xfrm>
            <a:prstGeom prst="rect">
              <a:avLst/>
            </a:prstGeom>
          </p:spPr>
        </p:pic>
        <p:pic>
          <p:nvPicPr>
            <p:cNvPr id="6" name="图片 5" descr="未标题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84" y="5511"/>
              <a:ext cx="563" cy="422"/>
            </a:xfrm>
            <a:prstGeom prst="rect">
              <a:avLst/>
            </a:prstGeom>
          </p:spPr>
        </p:pic>
        <p:pic>
          <p:nvPicPr>
            <p:cNvPr id="8" name="图片 7" descr="未标题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6" y="3693"/>
              <a:ext cx="670" cy="502"/>
            </a:xfrm>
            <a:prstGeom prst="rect">
              <a:avLst/>
            </a:prstGeom>
          </p:spPr>
        </p:pic>
        <p:pic>
          <p:nvPicPr>
            <p:cNvPr id="9" name="图片 8" descr="未标题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5" y="4737"/>
              <a:ext cx="581" cy="435"/>
            </a:xfrm>
            <a:prstGeom prst="rect">
              <a:avLst/>
            </a:prstGeom>
          </p:spPr>
        </p:pic>
        <p:pic>
          <p:nvPicPr>
            <p:cNvPr id="10" name="图片 9" descr="未标题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82" y="5382"/>
              <a:ext cx="617" cy="462"/>
            </a:xfrm>
            <a:prstGeom prst="rect">
              <a:avLst/>
            </a:prstGeom>
          </p:spPr>
        </p:pic>
        <p:pic>
          <p:nvPicPr>
            <p:cNvPr id="11" name="图片 10" descr="未标题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15" y="5053"/>
              <a:ext cx="523" cy="392"/>
            </a:xfrm>
            <a:prstGeom prst="rect">
              <a:avLst/>
            </a:prstGeom>
          </p:spPr>
        </p:pic>
        <p:pic>
          <p:nvPicPr>
            <p:cNvPr id="12" name="图片 11" descr="未标题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59" y="7155"/>
              <a:ext cx="580" cy="434"/>
            </a:xfrm>
            <a:prstGeom prst="rect">
              <a:avLst/>
            </a:prstGeom>
          </p:spPr>
        </p:pic>
        <p:pic>
          <p:nvPicPr>
            <p:cNvPr id="13" name="图片 12" descr="未标题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53" y="4638"/>
              <a:ext cx="442" cy="331"/>
            </a:xfrm>
            <a:prstGeom prst="rect">
              <a:avLst/>
            </a:prstGeom>
          </p:spPr>
        </p:pic>
        <p:pic>
          <p:nvPicPr>
            <p:cNvPr id="14" name="图片 13" descr="未标题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65" y="4048"/>
              <a:ext cx="514" cy="385"/>
            </a:xfrm>
            <a:prstGeom prst="rect">
              <a:avLst/>
            </a:prstGeom>
          </p:spPr>
        </p:pic>
        <p:pic>
          <p:nvPicPr>
            <p:cNvPr id="15" name="图片 14" descr="未标题2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67" y="4268"/>
              <a:ext cx="493" cy="370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8254218" y="3472623"/>
            <a:ext cx="81280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越南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953489" y="3274232"/>
            <a:ext cx="719455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科威特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24240" y="2678117"/>
            <a:ext cx="761365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塞尔比亚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228850" y="2501265"/>
            <a:ext cx="76073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加拿大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399155" y="5295265"/>
            <a:ext cx="76073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智利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953489" y="5080008"/>
            <a:ext cx="1081405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马达加斯加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881370" y="3628539"/>
            <a:ext cx="982980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沙特阿拉伯</a:t>
            </a:r>
            <a:endParaRPr lang="en-US" altLang="zh-CN" sz="1200" b="1" dirty="0"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192763" y="3229582"/>
            <a:ext cx="76073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突尼斯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897195" y="3046441"/>
            <a:ext cx="574558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200" b="1" dirty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008600" y="2755471"/>
            <a:ext cx="76073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法国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756910" y="2501265"/>
            <a:ext cx="123190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荷兰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图片 29" descr="未标题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706227" y="3810976"/>
            <a:ext cx="387357" cy="284098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6923278" y="3796949"/>
            <a:ext cx="66069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 dirty="0" smtClean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也门</a:t>
            </a:r>
            <a:endParaRPr lang="en-US" altLang="zh-CN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26066" y="3145026"/>
            <a:ext cx="751209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endParaRPr lang="en-US" altLang="zh-CN" sz="1400" b="1" dirty="0"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22556" name="Group 28"/>
          <p:cNvGrpSpPr/>
          <p:nvPr userDrawn="1"/>
        </p:nvGrpSpPr>
        <p:grpSpPr bwMode="auto">
          <a:xfrm>
            <a:off x="451471" y="10795"/>
            <a:ext cx="3042210" cy="567690"/>
            <a:chOff x="519" y="0"/>
            <a:chExt cx="1881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7" name="TextBox 3"/>
            <p:cNvSpPr txBox="1">
              <a:spLocks noChangeArrowheads="1"/>
            </p:cNvSpPr>
            <p:nvPr/>
          </p:nvSpPr>
          <p:spPr bwMode="auto">
            <a:xfrm>
              <a:off x="519" y="41"/>
              <a:ext cx="1881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LS VISION</a:t>
              </a: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全球代理商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50" y="1401533"/>
            <a:ext cx="603773" cy="60377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46" y="4699140"/>
            <a:ext cx="542658" cy="54265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595" y="1776356"/>
            <a:ext cx="662299" cy="66229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626" y="3947711"/>
            <a:ext cx="516751" cy="51675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822" y="2694970"/>
            <a:ext cx="573921" cy="57392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71" y="2313425"/>
            <a:ext cx="618487" cy="61848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230" y="3346984"/>
            <a:ext cx="557145" cy="55714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136" y="1816974"/>
            <a:ext cx="603984" cy="60398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943" y="1854471"/>
            <a:ext cx="670845" cy="67084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094" y="3218646"/>
            <a:ext cx="511700" cy="5117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99" y="2846467"/>
            <a:ext cx="551868" cy="55186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348480" y="3016885"/>
            <a:ext cx="985520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 b="1" dirty="0">
                <a:solidFill>
                  <a:srgbClr val="5B9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摩洛哥</a:t>
            </a:r>
            <a:endParaRPr lang="zh-CN" altLang="en-US" sz="1200" b="1" dirty="0">
              <a:solidFill>
                <a:srgbClr val="5B9B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Freeform 5"/>
          <p:cNvSpPr/>
          <p:nvPr/>
        </p:nvSpPr>
        <p:spPr bwMode="auto">
          <a:xfrm>
            <a:off x="596265" y="1195042"/>
            <a:ext cx="10999470" cy="5234324"/>
          </a:xfrm>
          <a:custGeom>
            <a:avLst/>
            <a:gdLst>
              <a:gd name="T0" fmla="*/ 500 w 30299"/>
              <a:gd name="T1" fmla="*/ 2 h 11303"/>
              <a:gd name="T2" fmla="*/ 5647 w 30299"/>
              <a:gd name="T3" fmla="*/ 2 h 11303"/>
              <a:gd name="T4" fmla="*/ 6172 w 30299"/>
              <a:gd name="T5" fmla="*/ 343 h 11303"/>
              <a:gd name="T6" fmla="*/ 6814 w 30299"/>
              <a:gd name="T7" fmla="*/ 702 h 11303"/>
              <a:gd name="T8" fmla="*/ 29799 w 30299"/>
              <a:gd name="T9" fmla="*/ 702 h 11303"/>
              <a:gd name="T10" fmla="*/ 30299 w 30299"/>
              <a:gd name="T11" fmla="*/ 1202 h 11303"/>
              <a:gd name="T12" fmla="*/ 30299 w 30299"/>
              <a:gd name="T13" fmla="*/ 10803 h 11303"/>
              <a:gd name="T14" fmla="*/ 29799 w 30299"/>
              <a:gd name="T15" fmla="*/ 11303 h 11303"/>
              <a:gd name="T16" fmla="*/ 500 w 30299"/>
              <a:gd name="T17" fmla="*/ 11303 h 11303"/>
              <a:gd name="T18" fmla="*/ 0 w 30299"/>
              <a:gd name="T19" fmla="*/ 10803 h 11303"/>
              <a:gd name="T20" fmla="*/ 0 w 30299"/>
              <a:gd name="T21" fmla="*/ 502 h 11303"/>
              <a:gd name="T22" fmla="*/ 500 w 30299"/>
              <a:gd name="T23" fmla="*/ 2 h 1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0299" h="11303">
                <a:moveTo>
                  <a:pt x="500" y="2"/>
                </a:moveTo>
                <a:lnTo>
                  <a:pt x="5647" y="2"/>
                </a:lnTo>
                <a:cubicBezTo>
                  <a:pt x="5881" y="0"/>
                  <a:pt x="6022" y="193"/>
                  <a:pt x="6172" y="343"/>
                </a:cubicBezTo>
                <a:cubicBezTo>
                  <a:pt x="6390" y="560"/>
                  <a:pt x="6467" y="729"/>
                  <a:pt x="6814" y="702"/>
                </a:cubicBezTo>
                <a:lnTo>
                  <a:pt x="29799" y="702"/>
                </a:lnTo>
                <a:cubicBezTo>
                  <a:pt x="30074" y="702"/>
                  <a:pt x="30299" y="927"/>
                  <a:pt x="30299" y="1202"/>
                </a:cubicBezTo>
                <a:lnTo>
                  <a:pt x="30299" y="10803"/>
                </a:lnTo>
                <a:cubicBezTo>
                  <a:pt x="30299" y="11078"/>
                  <a:pt x="30074" y="11303"/>
                  <a:pt x="29799" y="11303"/>
                </a:cubicBezTo>
                <a:lnTo>
                  <a:pt x="500" y="11303"/>
                </a:lnTo>
                <a:cubicBezTo>
                  <a:pt x="225" y="11303"/>
                  <a:pt x="0" y="11078"/>
                  <a:pt x="0" y="10803"/>
                </a:cubicBezTo>
                <a:lnTo>
                  <a:pt x="0" y="502"/>
                </a:lnTo>
                <a:cubicBezTo>
                  <a:pt x="0" y="227"/>
                  <a:pt x="225" y="2"/>
                  <a:pt x="500" y="2"/>
                </a:cubicBezTo>
                <a:close/>
              </a:path>
            </a:pathLst>
          </a:custGeom>
          <a:solidFill>
            <a:srgbClr val="00B0F0">
              <a:alpha val="14902"/>
            </a:srgbClr>
          </a:solidFill>
          <a:ln w="19050" cap="flat">
            <a:solidFill>
              <a:srgbClr val="00B0F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46" name="图片 45" descr="C:\Users\linda\Desktop\PPT素材\项目资料\jia logo07_副本.jpgjia logo07_副本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873124" y="4711821"/>
            <a:ext cx="1950287" cy="741280"/>
          </a:xfrm>
          <a:prstGeom prst="rect">
            <a:avLst/>
          </a:prstGeom>
        </p:spPr>
      </p:pic>
      <p:pic>
        <p:nvPicPr>
          <p:cNvPr id="47" name="图片 46" descr="Lusec Tech 客户LOGO_副本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8508" y="3565482"/>
            <a:ext cx="4652084" cy="966540"/>
          </a:xfrm>
          <a:prstGeom prst="rect">
            <a:avLst/>
          </a:prstGeom>
        </p:spPr>
      </p:pic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3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4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部分合作伙伴展示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24" y="1735813"/>
            <a:ext cx="1830795" cy="16391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9104" r="6022" b="25585"/>
          <a:stretch>
            <a:fillRect/>
          </a:stretch>
        </p:blipFill>
        <p:spPr>
          <a:xfrm>
            <a:off x="2901315" y="1741820"/>
            <a:ext cx="2194387" cy="16357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098" y="1735813"/>
            <a:ext cx="1713721" cy="12466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215" y="1735813"/>
            <a:ext cx="3377887" cy="12472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315" y="4711821"/>
            <a:ext cx="2780777" cy="7412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9996" y="4711821"/>
            <a:ext cx="2496407" cy="7412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307" y="4713026"/>
            <a:ext cx="2888922" cy="7400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0570" y="3565482"/>
            <a:ext cx="1750756" cy="9665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124" y="5605476"/>
            <a:ext cx="2786550" cy="74912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40177" y="5606130"/>
            <a:ext cx="1629845" cy="7484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47927" y="5600050"/>
            <a:ext cx="1459950" cy="75488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04689" y="5600334"/>
            <a:ext cx="1798489" cy="75426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3124" y="3568364"/>
            <a:ext cx="3045406" cy="96365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40942" y="5602896"/>
            <a:ext cx="1449967" cy="751703"/>
          </a:xfrm>
          <a:prstGeom prst="rect">
            <a:avLst/>
          </a:prstGeom>
        </p:spPr>
      </p:pic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5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6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bldLvl="0" animBg="1"/>
      <p:bldP spid="152" grpId="1" bldLvl="0" animBg="1"/>
      <p:bldP spid="152" grpId="2" bldLvl="0" animBg="1"/>
      <p:bldP spid="152" grpId="3" bldLvl="0" animBg="1"/>
      <p:bldP spid="152" grpId="4" bldLvl="0" animBg="1"/>
      <p:bldP spid="152" grpId="5" bldLvl="0" animBg="1"/>
      <p:bldP spid="152" grpId="6" bldLvl="0" animBg="1"/>
      <p:bldP spid="5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客户来访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3635066"/>
            <a:ext cx="3285144" cy="24638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1" y="985826"/>
            <a:ext cx="3285144" cy="246385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386" y="985827"/>
            <a:ext cx="3285144" cy="24638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386" y="3635066"/>
            <a:ext cx="3285144" cy="24638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54543" y="1624963"/>
            <a:ext cx="5113098" cy="3834823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客户来访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t="10135" r="4727" b="4209"/>
          <a:stretch>
            <a:fillRect/>
          </a:stretch>
        </p:blipFill>
        <p:spPr>
          <a:xfrm rot="5400000">
            <a:off x="118472" y="1800152"/>
            <a:ext cx="4862949" cy="354033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7" t="10534" r="6439"/>
          <a:stretch>
            <a:fillRect/>
          </a:stretch>
        </p:blipFill>
        <p:spPr>
          <a:xfrm>
            <a:off x="4463935" y="1130531"/>
            <a:ext cx="3507972" cy="48712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042" y="1130531"/>
            <a:ext cx="3125585" cy="23441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042" y="3657604"/>
            <a:ext cx="3125585" cy="2344189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客户来访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1146636"/>
            <a:ext cx="4241107" cy="23856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337" y="1146636"/>
            <a:ext cx="3180829" cy="23856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6" t="6439" r="6187" b="9825"/>
          <a:stretch>
            <a:fillRect/>
          </a:stretch>
        </p:blipFill>
        <p:spPr>
          <a:xfrm>
            <a:off x="8414616" y="1146637"/>
            <a:ext cx="3168765" cy="23779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337" y="3640975"/>
            <a:ext cx="3180829" cy="23856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616" y="3640975"/>
            <a:ext cx="3180829" cy="238562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40975"/>
            <a:ext cx="4256116" cy="239406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客户来访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985827"/>
            <a:ext cx="3143827" cy="23578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3441468"/>
            <a:ext cx="3143827" cy="23578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132" y="985827"/>
            <a:ext cx="3139440" cy="23545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133" y="3441469"/>
            <a:ext cx="3139440" cy="23545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97" y="997523"/>
            <a:ext cx="3275679" cy="23428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4"/>
          <a:stretch>
            <a:fillRect/>
          </a:stretch>
        </p:blipFill>
        <p:spPr>
          <a:xfrm>
            <a:off x="7268096" y="3441469"/>
            <a:ext cx="3275679" cy="235538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103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客户来访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039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040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041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第一章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985826"/>
            <a:ext cx="3690131" cy="49211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0" r="23757"/>
          <a:stretch>
            <a:fillRect/>
          </a:stretch>
        </p:blipFill>
        <p:spPr>
          <a:xfrm>
            <a:off x="4556036" y="989215"/>
            <a:ext cx="3332742" cy="49041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903" y="985827"/>
            <a:ext cx="3196605" cy="23974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2" r="19231"/>
          <a:stretch>
            <a:fillRect/>
          </a:stretch>
        </p:blipFill>
        <p:spPr>
          <a:xfrm>
            <a:off x="7971905" y="3461888"/>
            <a:ext cx="3192088" cy="2431472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02784" y="14817"/>
            <a:ext cx="5198533" cy="6858001"/>
            <a:chOff x="827088" y="11113"/>
            <a:chExt cx="3898900" cy="5143501"/>
          </a:xfrm>
        </p:grpSpPr>
        <p:sp>
          <p:nvSpPr>
            <p:cNvPr id="13" name="AutoShape 50"/>
            <p:cNvSpPr>
              <a:spLocks noChangeAspect="1" noChangeArrowheads="1" noTextEdit="1"/>
            </p:cNvSpPr>
            <p:nvPr/>
          </p:nvSpPr>
          <p:spPr bwMode="auto">
            <a:xfrm>
              <a:off x="827088" y="11113"/>
              <a:ext cx="38989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52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609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53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54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55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56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57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58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Freeform 59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Freeform 60"/>
            <p:cNvSpPr/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Freeform 61"/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Freeform 63"/>
            <p:cNvSpPr/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Freeform 64"/>
            <p:cNvSpPr/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Freeform 65"/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66"/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67"/>
            <p:cNvSpPr/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8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68"/>
            <p:cNvSpPr/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69"/>
            <p:cNvSpPr/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70"/>
            <p:cNvSpPr/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71"/>
            <p:cNvSpPr/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9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72"/>
            <p:cNvSpPr/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73"/>
            <p:cNvSpPr/>
            <p:nvPr/>
          </p:nvSpPr>
          <p:spPr bwMode="auto">
            <a:xfrm>
              <a:off x="1492251" y="846138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74"/>
            <p:cNvSpPr/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74"/>
            <p:cNvSpPr/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74"/>
            <p:cNvSpPr/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118201" y="1500347"/>
              <a:ext cx="1165384" cy="1083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800" spc="300" dirty="0">
                  <a:latin typeface="Arial Narrow" panose="020B0606020202030204" charset="0"/>
                  <a:ea typeface="+mn-ea"/>
                  <a:cs typeface="Arial Narrow" panose="020B0606020202030204" charset="0"/>
                  <a:sym typeface="+mn-lt"/>
                </a:rPr>
                <a:t>02</a:t>
              </a:r>
              <a:endParaRPr lang="zh-CN" altLang="en-US" sz="8800" spc="300" dirty="0">
                <a:latin typeface="Arial Narrow" panose="020B0606020202030204" charset="0"/>
                <a:ea typeface="+mn-ea"/>
                <a:cs typeface="Arial Narrow" panose="020B0606020202030204" charset="0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96692" y="2736952"/>
            <a:ext cx="3386455" cy="1331391"/>
            <a:chOff x="5089843" y="1773155"/>
            <a:chExt cx="2539841" cy="998543"/>
          </a:xfrm>
        </p:grpSpPr>
        <p:sp>
          <p:nvSpPr>
            <p:cNvPr id="5" name="TextBox 71"/>
            <p:cNvSpPr txBox="1"/>
            <p:nvPr/>
          </p:nvSpPr>
          <p:spPr>
            <a:xfrm>
              <a:off x="5773260" y="2482138"/>
              <a:ext cx="1813560" cy="289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每个类目具体的产品展示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089843" y="1773155"/>
              <a:ext cx="2539841" cy="691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5400" b="1" spc="300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产品简介</a:t>
              </a:r>
              <a:r>
                <a:rPr lang="zh-CN" altLang="en-US" sz="4265" b="1" spc="300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endParaRPr lang="zh-CN" altLang="en-US" sz="4265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93438" y="1587549"/>
            <a:ext cx="86371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    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低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功耗太阳能摄像机是一款高效、环保的监控设备，利用太阳能供电，实现低功耗运行。该设备采用先进的能源管理系统，确保在户外环境下长时间稳定工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作。适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用于各种户外环境，为安全监控提供有力支持，是理想的安防解决方案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。 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通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信号和太阳能供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电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, 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太阳能摄像机可以实现在无网络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、无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电源环境下进行有效的视频监控，有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200/300/500/800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万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分辨率，枪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机型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和云台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PTZ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等方案，满足多种不同应用需求使用。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4324757" cy="567690"/>
            <a:chOff x="711" y="0"/>
            <a:chExt cx="2674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674" cy="448"/>
              <a:chOff x="711" y="0"/>
              <a:chExt cx="2674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674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67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804" y="41"/>
              <a:ext cx="2334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Aurora 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低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功耗太阳能系列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929" y="3839095"/>
            <a:ext cx="2193754" cy="219375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965" y="3839095"/>
            <a:ext cx="2193754" cy="219375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85" y="3839095"/>
            <a:ext cx="2198950" cy="2198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49" y="3839095"/>
            <a:ext cx="2198950" cy="2198950"/>
          </a:xfrm>
          <a:prstGeom prst="rect">
            <a:avLst/>
          </a:prstGeom>
        </p:spPr>
      </p:pic>
      <p:pic>
        <p:nvPicPr>
          <p:cNvPr id="6" name="图片 5" descr="S22产品白底图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6285" y="3844925"/>
            <a:ext cx="2193290" cy="21932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475" y="1496695"/>
            <a:ext cx="2197100" cy="21971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4324757" cy="567690"/>
            <a:chOff x="711" y="0"/>
            <a:chExt cx="2674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674" cy="448"/>
              <a:chOff x="711" y="0"/>
              <a:chExt cx="2674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674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67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804" y="41"/>
              <a:ext cx="2334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Aurora 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低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功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耗</a:t>
              </a:r>
              <a:r>
                <a:rPr lang="zh-CN" altLang="en-US" b="1" spc="300" dirty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迷彩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太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阳能系列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695" y="3897590"/>
            <a:ext cx="2193754" cy="21937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83" y="3897590"/>
            <a:ext cx="2193754" cy="21937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589" y="3897590"/>
            <a:ext cx="2193754" cy="21937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7" y="3897590"/>
            <a:ext cx="2193754" cy="219375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0" y="3897590"/>
            <a:ext cx="2191185" cy="219118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93438" y="1587549"/>
            <a:ext cx="86371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    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低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功耗太阳能摄像机是一款高效、环保的监控设备，利用太阳能供电，实现低功耗运行。该设备采用先进的能源管理系统，确保在户外环境下长时间稳定工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作。适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用于各种户外环境，为安全监控提供有力支持，是理想的安防解决方案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。 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通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信号和太阳能供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电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, 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太阳能摄像机可以实现在无网络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、无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电源环境下进行有效的视频监控，有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200/300/500/800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万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分辨率，枪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机型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和云台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PTZ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等方案，满足多种不同应用需求使用。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5198119" cy="567690"/>
            <a:chOff x="711" y="0"/>
            <a:chExt cx="3214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674" cy="448"/>
              <a:chOff x="711" y="0"/>
              <a:chExt cx="2674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674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67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804" y="41"/>
              <a:ext cx="3121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Aurora 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低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功耗太阳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能光学变焦系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61999" y="985826"/>
            <a:ext cx="10909069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dirty="0"/>
              <a:t>4G</a:t>
            </a:r>
            <a:r>
              <a:rPr lang="zh-CN" altLang="en-US" sz="1400" dirty="0"/>
              <a:t>或者</a:t>
            </a:r>
            <a:r>
              <a:rPr lang="en-US" altLang="zh-CN" sz="1400" dirty="0"/>
              <a:t>WIFI</a:t>
            </a:r>
            <a:r>
              <a:rPr lang="zh-CN" altLang="en-US" sz="1400" dirty="0"/>
              <a:t>太阳能光学变焦摄像机是一种利用太阳能供电，并具有</a:t>
            </a:r>
            <a:r>
              <a:rPr lang="en-US" altLang="zh-CN" sz="1400" dirty="0"/>
              <a:t>4G</a:t>
            </a:r>
            <a:r>
              <a:rPr lang="zh-CN" altLang="en-US" sz="1400" dirty="0"/>
              <a:t>或</a:t>
            </a:r>
            <a:r>
              <a:rPr lang="en-US" altLang="zh-CN" sz="1400" dirty="0"/>
              <a:t>WIFI</a:t>
            </a:r>
            <a:r>
              <a:rPr lang="zh-CN" altLang="en-US" sz="1400" dirty="0"/>
              <a:t>通信功能的摄像机，同时它还支持光学变焦功能。这种摄像机通常被用于户外监控，因为它可以利用太阳能供电，无需外接电源，并且可以通过</a:t>
            </a:r>
            <a:r>
              <a:rPr lang="en-US" altLang="zh-CN" sz="1400" dirty="0"/>
              <a:t>4G</a:t>
            </a:r>
            <a:r>
              <a:rPr lang="zh-CN" altLang="en-US" sz="1400" dirty="0"/>
              <a:t>或</a:t>
            </a:r>
            <a:r>
              <a:rPr lang="en-US" altLang="zh-CN" sz="1400" dirty="0"/>
              <a:t>WIFI</a:t>
            </a:r>
            <a:r>
              <a:rPr lang="zh-CN" altLang="en-US" sz="1400" dirty="0"/>
              <a:t>网络进行远程监控。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" y="2665730"/>
            <a:ext cx="2748915" cy="2748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655" y="2665730"/>
            <a:ext cx="2748915" cy="27489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145" y="2665730"/>
            <a:ext cx="2748915" cy="2748915"/>
          </a:xfrm>
          <a:prstGeom prst="rect">
            <a:avLst/>
          </a:prstGeom>
        </p:spPr>
      </p:pic>
      <p:pic>
        <p:nvPicPr>
          <p:cNvPr id="2" name="图片 1" descr="S25-36X-20W白底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665730"/>
            <a:ext cx="2748915" cy="274891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5198119" cy="567690"/>
            <a:chOff x="711" y="0"/>
            <a:chExt cx="3214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674" cy="448"/>
              <a:chOff x="711" y="0"/>
              <a:chExt cx="2674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674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67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804" y="41"/>
              <a:ext cx="3121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80W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太阳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能板</a:t>
              </a:r>
              <a:r>
                <a:rPr lang="en-US" altLang="zh-CN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50X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变焦系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61999" y="985826"/>
            <a:ext cx="10909069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dirty="0"/>
              <a:t>4G</a:t>
            </a:r>
            <a:r>
              <a:rPr lang="zh-CN" altLang="en-US" sz="1400" dirty="0"/>
              <a:t>或者</a:t>
            </a:r>
            <a:r>
              <a:rPr lang="en-US" altLang="zh-CN" sz="1400" dirty="0"/>
              <a:t>WIFI</a:t>
            </a:r>
            <a:r>
              <a:rPr lang="zh-CN" altLang="en-US" sz="1400" dirty="0"/>
              <a:t>太阳能光学变焦摄像机是一种利用太阳能供电，并具有</a:t>
            </a:r>
            <a:r>
              <a:rPr lang="en-US" altLang="zh-CN" sz="1400" dirty="0"/>
              <a:t>4G</a:t>
            </a:r>
            <a:r>
              <a:rPr lang="zh-CN" altLang="en-US" sz="1400" dirty="0"/>
              <a:t>或</a:t>
            </a:r>
            <a:r>
              <a:rPr lang="en-US" altLang="zh-CN" sz="1400" dirty="0"/>
              <a:t>WIFI</a:t>
            </a:r>
            <a:r>
              <a:rPr lang="zh-CN" altLang="en-US" sz="1400" dirty="0"/>
              <a:t>通信功能的摄像机，同时它还支持光学变焦功能。这种摄像机通常被用于户外监控，因为它可以利用太阳能供电，无需外接电源，并且可以通过</a:t>
            </a:r>
            <a:r>
              <a:rPr lang="en-US" altLang="zh-CN" sz="1400" dirty="0"/>
              <a:t>4G</a:t>
            </a:r>
            <a:r>
              <a:rPr lang="zh-CN" altLang="en-US" sz="1400" dirty="0"/>
              <a:t>或</a:t>
            </a:r>
            <a:r>
              <a:rPr lang="en-US" altLang="zh-CN" sz="1400" dirty="0"/>
              <a:t>WIFI</a:t>
            </a:r>
            <a:r>
              <a:rPr lang="zh-CN" altLang="en-US" sz="1400" dirty="0"/>
              <a:t>网络进行远程监控。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pic>
        <p:nvPicPr>
          <p:cNvPr id="5" name="图片 4" descr="WL660加太阳能板白底图1 -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530" y="2448560"/>
            <a:ext cx="3495675" cy="3495675"/>
          </a:xfrm>
          <a:prstGeom prst="rect">
            <a:avLst/>
          </a:prstGeom>
        </p:spPr>
      </p:pic>
      <p:pic>
        <p:nvPicPr>
          <p:cNvPr id="10" name="图片 9" descr="WL580-20X加太阳能板主图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225" y="2468880"/>
            <a:ext cx="3475355" cy="3475355"/>
          </a:xfrm>
          <a:prstGeom prst="rect">
            <a:avLst/>
          </a:prstGeom>
        </p:spPr>
      </p:pic>
      <p:pic>
        <p:nvPicPr>
          <p:cNvPr id="13" name="图片 12" descr="WL661-50X加太阳能板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2448560"/>
            <a:ext cx="3496310" cy="34963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6135" y="962660"/>
            <a:ext cx="108851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      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低功耗枪球联动双镜头太阳能系列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，分为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摄像机和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WIFI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摄像机。太阳能板和内置大容量电池供电，适用于接通电源不方便的地方安装。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太阳能摄像机可以实现在无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WIFI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环境下进行有效的视频监控。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800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万分辨率，满足多种不同应用需求使用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+mn-ea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低功耗枪球联动双镜头太阳能系列是一款创新型的监控设备，集成了低功耗技术、枪球联动功能和双镜头设计，以实现高效、稳定的监控效果。该系列设备采用太阳能供电，确保在户外环境下长时间稳定运行，同时具备低功耗特性，有效延长设备使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用时间。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5730222" cy="567690"/>
            <a:chOff x="711" y="0"/>
            <a:chExt cx="3543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3543" cy="448"/>
              <a:chOff x="711" y="0"/>
              <a:chExt cx="3543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3543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353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820" y="34"/>
              <a:ext cx="3434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dirty="0" smtClean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Marvelous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低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功耗枪球联动双镜头太阳能系列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5" y="3165128"/>
            <a:ext cx="2674562" cy="26745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125" y="3165128"/>
            <a:ext cx="2674562" cy="26745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235" y="3168730"/>
            <a:ext cx="2670960" cy="26709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743" y="3165128"/>
            <a:ext cx="2674562" cy="2674562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62000" y="1201403"/>
            <a:ext cx="110888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太阳能狩猎摄像机系列是一款高效、便捷的太阳能监控设备，利用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网络传输技术，实现远程实时监控和报警功能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。采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用高品质的太阳能电池板和高效的能源管理系统，确保在户外环境下长时间稳定工作。同时，高清摄像头和先进的图像处理技术，能够清晰捕捉周围环境的细节，提供全面的安全保障。无论是森林、草原还是农场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太阳能狩猎摄像机系列都是理想的安防解决方案，为您的财产和野生动物安全保驾护航。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4324757" cy="567690"/>
            <a:chOff x="711" y="0"/>
            <a:chExt cx="2674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674" cy="448"/>
              <a:chOff x="711" y="0"/>
              <a:chExt cx="2674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674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67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804" y="41"/>
              <a:ext cx="2334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太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阳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能狩猎摄像机系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216" y="3006088"/>
            <a:ext cx="3155528" cy="32281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19" y="3000894"/>
            <a:ext cx="4592756" cy="3233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2" y="3000894"/>
            <a:ext cx="3233299" cy="3233299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62000" y="1201403"/>
            <a:ext cx="1108882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太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阳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能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喂鸟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摄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像机系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列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能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直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接将你附近的鸟类的高清图像捕捉到你的智能手机上，也可以作为普通的监控摄像头。低功耗的网络摄像机，它能在喂鸟的同时，为你直播鸟儿的动态，而且它还能识别超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万种以上的鸟类，帮你逐一认清鸟类的品种。同时，它还能将你眼前看到的珍稀鸟类品种发送到社交媒体中去。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4324757" cy="567690"/>
            <a:chOff x="711" y="0"/>
            <a:chExt cx="2674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674" cy="448"/>
              <a:chOff x="711" y="0"/>
              <a:chExt cx="2674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674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67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804" y="41"/>
              <a:ext cx="2334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太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阳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能</a:t>
              </a:r>
              <a:r>
                <a:rPr lang="zh-CN" altLang="en-US" b="1" spc="300" dirty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喂鸟器</a:t>
              </a:r>
              <a:r>
                <a:rPr lang="zh-CN" altLang="en-US" sz="1800" b="1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摄像机系</a:t>
              </a:r>
              <a:r>
                <a:rPr lang="zh-CN" altLang="en-US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77" y="2608810"/>
            <a:ext cx="3725488" cy="372548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17" y="2608811"/>
            <a:ext cx="3725487" cy="372548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338" y="2608810"/>
            <a:ext cx="3725487" cy="3725487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37870" y="1564005"/>
            <a:ext cx="4244975" cy="1839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altLang="zh-CN" sz="1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       wifi/4G</a:t>
            </a:r>
            <a:r>
              <a:rPr lang="zh-CN" altLang="en-US" sz="1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摄像机、摇头机、变焦球机等消费类产品，广泛用于家庭、门店等视频监控需要，操作简单安装方便，获广大终端消费者喜欢和应用。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grpSp>
        <p:nvGrpSpPr>
          <p:cNvPr id="5" name="Group 28"/>
          <p:cNvGrpSpPr/>
          <p:nvPr userDrawn="1"/>
        </p:nvGrpSpPr>
        <p:grpSpPr bwMode="auto">
          <a:xfrm>
            <a:off x="762000" y="10795"/>
            <a:ext cx="3326765" cy="567926"/>
            <a:chOff x="711" y="0"/>
            <a:chExt cx="1543" cy="448"/>
          </a:xfrm>
        </p:grpSpPr>
        <p:grpSp>
          <p:nvGrpSpPr>
            <p:cNvPr id="6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多镜头</a:t>
              </a: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PTZ</a:t>
              </a:r>
              <a:r>
                <a:rPr lang="zh-CN" altLang="en-US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球机</a:t>
              </a: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系列产品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0" y="3869590"/>
            <a:ext cx="2622649" cy="262264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509" y="1172475"/>
            <a:ext cx="2622649" cy="262264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509" y="3869590"/>
            <a:ext cx="2622649" cy="26226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083" y="3869589"/>
            <a:ext cx="2622649" cy="2622649"/>
          </a:xfrm>
          <a:prstGeom prst="rect">
            <a:avLst/>
          </a:prstGeom>
        </p:spPr>
      </p:pic>
      <p:pic>
        <p:nvPicPr>
          <p:cNvPr id="4" name="图片 3" descr="WL320-10X白底图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485" y="3869690"/>
            <a:ext cx="2630805" cy="2630805"/>
          </a:xfrm>
          <a:prstGeom prst="rect">
            <a:avLst/>
          </a:prstGeom>
        </p:spPr>
      </p:pic>
      <p:pic>
        <p:nvPicPr>
          <p:cNvPr id="9" name="图片 8" descr="WL352-10X白底主图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6485" y="1162685"/>
            <a:ext cx="2632710" cy="263271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6135" y="1363950"/>
            <a:ext cx="108851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    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低功耗电池摄像机，安装方便操作简单，具备超长续航时间，充满电可使用数月。智能算法支持人员、宠物、区域检测报警和推送，可用于室内室外视频监控。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5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6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电池摄像机系列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44" y="2558933"/>
            <a:ext cx="3562986" cy="3562986"/>
          </a:xfrm>
          <a:prstGeom prst="rect">
            <a:avLst/>
          </a:prstGeom>
        </p:spPr>
      </p:pic>
      <p:pic>
        <p:nvPicPr>
          <p:cNvPr id="2" name="图片 1" descr="BC2电池摄像机白底主图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705" y="2559685"/>
            <a:ext cx="3562350" cy="3562350"/>
          </a:xfrm>
          <a:prstGeom prst="rect">
            <a:avLst/>
          </a:prstGeom>
        </p:spPr>
      </p:pic>
      <p:pic>
        <p:nvPicPr>
          <p:cNvPr id="8" name="图片 7" descr="云台电池摄像机白底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020" y="2559685"/>
            <a:ext cx="3562350" cy="35623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2545" y="3148330"/>
            <a:ext cx="2535555" cy="29241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4" name="图片 3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340" y="3148330"/>
            <a:ext cx="2535555" cy="29241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35" y="3148330"/>
            <a:ext cx="2535555" cy="29241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6" name="图片 5" descr="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5750" y="3148330"/>
            <a:ext cx="2535555" cy="29241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826135" y="1710055"/>
            <a:ext cx="108851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百万高清IP摄像机拥有200/300/500/800万分辨率方案，具备高清和超高清像素视野，广泛应用在金融、电信、政府、学校、机场、工厂、酒店、博物馆、交通监控等各种需求场所。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IPC</a:t>
              </a:r>
              <a:r>
                <a:rPr lang="zh-CN" altLang="en-US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系列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1940" y="3149600"/>
            <a:ext cx="2538730" cy="29273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12" name="图片 11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135" y="3149600"/>
            <a:ext cx="2538730" cy="29273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826135" y="1710055"/>
            <a:ext cx="108851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       4/8/16/32/64/128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路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NVR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支持最高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4K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高清摄像机接入，具备各种主流高清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IPC onvif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协议和私有协议接入，实现视频阅览、录像、回放等有效管理。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pic>
        <p:nvPicPr>
          <p:cNvPr id="8" name="图片 7" descr="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070" y="3149600"/>
            <a:ext cx="2538730" cy="29273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11" name="图片 10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005" y="3149600"/>
            <a:ext cx="2538730" cy="29273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grpSp>
        <p:nvGrpSpPr>
          <p:cNvPr id="3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4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5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6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NVR</a:t>
              </a:r>
              <a:r>
                <a:rPr lang="zh-CN" altLang="en-US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系列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第二章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02784" y="14817"/>
            <a:ext cx="5198533" cy="6858001"/>
            <a:chOff x="827088" y="11113"/>
            <a:chExt cx="3898900" cy="5143501"/>
          </a:xfrm>
        </p:grpSpPr>
        <p:sp>
          <p:nvSpPr>
            <p:cNvPr id="13" name="AutoShape 50"/>
            <p:cNvSpPr>
              <a:spLocks noChangeAspect="1" noChangeArrowheads="1" noTextEdit="1"/>
            </p:cNvSpPr>
            <p:nvPr/>
          </p:nvSpPr>
          <p:spPr bwMode="auto">
            <a:xfrm>
              <a:off x="827088" y="11113"/>
              <a:ext cx="38989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52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609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53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54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55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56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57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58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Freeform 59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Freeform 60"/>
            <p:cNvSpPr/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Freeform 61"/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Freeform 63"/>
            <p:cNvSpPr/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Freeform 64"/>
            <p:cNvSpPr/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Freeform 65"/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66"/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67"/>
            <p:cNvSpPr/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8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68"/>
            <p:cNvSpPr/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69"/>
            <p:cNvSpPr/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70"/>
            <p:cNvSpPr/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71"/>
            <p:cNvSpPr/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9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72"/>
            <p:cNvSpPr/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73"/>
            <p:cNvSpPr/>
            <p:nvPr/>
          </p:nvSpPr>
          <p:spPr bwMode="auto">
            <a:xfrm>
              <a:off x="1492251" y="846138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74"/>
            <p:cNvSpPr/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74"/>
            <p:cNvSpPr/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74"/>
            <p:cNvSpPr/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141538" y="1500347"/>
              <a:ext cx="1336358" cy="1083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800" spc="300" dirty="0">
                  <a:latin typeface="Arial Narrow" panose="020B0606020202030204" charset="0"/>
                  <a:ea typeface="+mn-ea"/>
                  <a:cs typeface="Arial Narrow" panose="020B0606020202030204" charset="0"/>
                  <a:sym typeface="+mn-lt"/>
                </a:rPr>
                <a:t>03</a:t>
              </a:r>
              <a:endParaRPr lang="zh-CN" altLang="en-US" sz="8800" spc="300" dirty="0">
                <a:latin typeface="Arial Narrow" panose="020B0606020202030204" charset="0"/>
                <a:ea typeface="+mn-ea"/>
                <a:cs typeface="Arial Narrow" panose="020B0606020202030204" charset="0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31113" y="2736952"/>
            <a:ext cx="5575299" cy="1331391"/>
            <a:chOff x="3448210" y="1773155"/>
            <a:chExt cx="4181475" cy="998543"/>
          </a:xfrm>
        </p:grpSpPr>
        <p:sp>
          <p:nvSpPr>
            <p:cNvPr id="10" name="TextBox 71"/>
            <p:cNvSpPr txBox="1"/>
            <p:nvPr/>
          </p:nvSpPr>
          <p:spPr>
            <a:xfrm>
              <a:off x="4479768" y="2482138"/>
              <a:ext cx="2118360" cy="289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公司网站各个平台、展会展示</a:t>
              </a:r>
              <a:endParaRPr lang="en-US" altLang="zh-CN" sz="1600" dirty="0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448210" y="1773155"/>
              <a:ext cx="4181475" cy="5529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200" b="1" dirty="0">
                  <a:solidFill>
                    <a:srgbClr val="333333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LS VISION</a:t>
              </a:r>
              <a:r>
                <a:rPr lang="zh-CN" altLang="en-US" sz="4200" b="1" dirty="0">
                  <a:solidFill>
                    <a:srgbClr val="333333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全球 </a:t>
              </a:r>
              <a:endParaRPr lang="zh-CN" altLang="en-US" sz="4200" b="1" dirty="0">
                <a:solidFill>
                  <a:srgbClr val="33333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 userDrawn="1"/>
        </p:nvGrpSpPr>
        <p:grpSpPr bwMode="auto">
          <a:xfrm>
            <a:off x="762000" y="10795"/>
            <a:ext cx="3119842" cy="567690"/>
            <a:chOff x="711" y="0"/>
            <a:chExt cx="1929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865" cy="448"/>
              <a:chOff x="711" y="0"/>
              <a:chExt cx="1865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865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861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91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300" dirty="0" smtClean="0">
                  <a:solidFill>
                    <a:schemeClr val="bg1"/>
                  </a:solidFill>
                  <a:latin typeface="+mn-ea"/>
                  <a:cs typeface="+mn-ea"/>
                  <a:sym typeface="Source Han Serif SC" panose="02020400000000000000" pitchFamily="18" charset="-122"/>
                </a:rPr>
                <a:t>各国</a:t>
              </a:r>
              <a:r>
                <a:rPr lang="en-US" altLang="zh-CN" spc="300" dirty="0" smtClean="0">
                  <a:solidFill>
                    <a:schemeClr val="bg1"/>
                  </a:solidFill>
                  <a:latin typeface="+mn-ea"/>
                  <a:cs typeface="+mn-ea"/>
                  <a:sym typeface="Source Han Serif SC" panose="02020400000000000000" pitchFamily="18" charset="-122"/>
                </a:rPr>
                <a:t>LOGO</a:t>
              </a:r>
              <a:r>
                <a:rPr lang="zh-CN" altLang="en-US" spc="300" dirty="0" smtClean="0">
                  <a:solidFill>
                    <a:schemeClr val="bg1"/>
                  </a:solidFill>
                  <a:latin typeface="+mn-ea"/>
                  <a:cs typeface="+mn-ea"/>
                  <a:sym typeface="Source Han Serif SC" panose="02020400000000000000" pitchFamily="18" charset="-122"/>
                </a:rPr>
                <a:t>注册证书</a:t>
              </a:r>
              <a:endParaRPr lang="en-US" alt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20" y="2171065"/>
            <a:ext cx="2204085" cy="3033395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172335"/>
            <a:ext cx="2233295" cy="303784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" y="2172335"/>
            <a:ext cx="4297045" cy="303784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  <p:pic>
        <p:nvPicPr>
          <p:cNvPr id="19" name="图片 18" descr="澳版商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5775" y="2171065"/>
            <a:ext cx="2234565" cy="3039110"/>
          </a:xfrm>
          <a:prstGeom prst="rect">
            <a:avLst/>
          </a:prstGeom>
          <a:ln w="3175" cmpd="sng">
            <a:solidFill>
              <a:schemeClr val="bg1">
                <a:lumMod val="65000"/>
              </a:schemeClr>
            </a:solidFill>
            <a:prstDash val="solid"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 userDrawn="1"/>
        </p:nvGrpSpPr>
        <p:grpSpPr bwMode="auto">
          <a:xfrm>
            <a:off x="762000" y="10795"/>
            <a:ext cx="3119842" cy="567690"/>
            <a:chOff x="711" y="0"/>
            <a:chExt cx="1929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865" cy="448"/>
              <a:chOff x="711" y="0"/>
              <a:chExt cx="1865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865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861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91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300" dirty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品</a:t>
              </a:r>
              <a:r>
                <a:rPr lang="zh-CN" altLang="en-US" spc="300" dirty="0" smtClean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牌价值</a:t>
              </a:r>
              <a:endParaRPr lang="en-US" altLang="zh-CN" sz="1800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 descr="微信图片_202412021548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040" y="1517650"/>
            <a:ext cx="10920730" cy="40398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 userDrawn="1"/>
        </p:nvGrpSpPr>
        <p:grpSpPr bwMode="auto">
          <a:xfrm>
            <a:off x="762000" y="10795"/>
            <a:ext cx="3119842" cy="567690"/>
            <a:chOff x="711" y="0"/>
            <a:chExt cx="1929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865" cy="448"/>
              <a:chOff x="711" y="0"/>
              <a:chExt cx="1865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865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861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91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300" dirty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品</a:t>
              </a:r>
              <a:r>
                <a:rPr lang="zh-CN" altLang="en-US" spc="300" dirty="0" smtClean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牌价值</a:t>
              </a:r>
              <a:endParaRPr lang="en-US" altLang="zh-CN" sz="1800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 descr="微信图片_202412021549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015" y="1167130"/>
            <a:ext cx="10600055" cy="48564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 userDrawn="1"/>
        </p:nvGrpSpPr>
        <p:grpSpPr bwMode="auto">
          <a:xfrm>
            <a:off x="762000" y="10795"/>
            <a:ext cx="3119842" cy="567690"/>
            <a:chOff x="711" y="0"/>
            <a:chExt cx="1929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865" cy="448"/>
              <a:chOff x="711" y="0"/>
              <a:chExt cx="1865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865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861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91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300" dirty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品</a:t>
              </a:r>
              <a:r>
                <a:rPr lang="zh-CN" altLang="en-US" spc="300" dirty="0" smtClean="0">
                  <a:solidFill>
                    <a:schemeClr val="bg1"/>
                  </a:solidFill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牌价值</a:t>
              </a:r>
              <a:endParaRPr lang="en-US" altLang="zh-CN" sz="1800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1218582"/>
            <a:ext cx="3395064" cy="37856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84" y="1218582"/>
            <a:ext cx="3408663" cy="28920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787" y="1218582"/>
            <a:ext cx="4247040" cy="49959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4480096"/>
            <a:ext cx="3395064" cy="173443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84" y="4219667"/>
            <a:ext cx="3408663" cy="1994864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 userDrawn="1"/>
        </p:nvGrpSpPr>
        <p:grpSpPr bwMode="auto">
          <a:xfrm>
            <a:off x="762000" y="10795"/>
            <a:ext cx="3119842" cy="567690"/>
            <a:chOff x="711" y="0"/>
            <a:chExt cx="1929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865" cy="448"/>
              <a:chOff x="711" y="0"/>
              <a:chExt cx="1865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865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861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91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独立站：</a:t>
              </a: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LSVISIONHD</a:t>
              </a:r>
              <a:endParaRPr lang="en-US" alt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259" y="1034664"/>
            <a:ext cx="4427543" cy="54201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78274"/>
            <a:ext cx="4518724" cy="537657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/>
          <p:cNvGrpSpPr/>
          <p:nvPr/>
        </p:nvGrpSpPr>
        <p:grpSpPr bwMode="auto">
          <a:xfrm>
            <a:off x="762000" y="10795"/>
            <a:ext cx="3485515" cy="567690"/>
            <a:chOff x="711" y="0"/>
            <a:chExt cx="1497" cy="448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711" y="0"/>
              <a:ext cx="1497" cy="448"/>
            </a:xfrm>
            <a:prstGeom prst="rect">
              <a:avLst/>
            </a:prstGeom>
            <a:solidFill>
              <a:srgbClr val="0F6FC6"/>
            </a:solidFill>
            <a:ln w="9525" algn="ctr">
              <a:noFill/>
              <a:miter lim="800000"/>
            </a:ln>
          </p:spPr>
          <p:txBody>
            <a:bodyPr lIns="91436" tIns="45718" rIns="91436" bIns="45718" anchor="ctr"/>
            <a:lstStyle/>
            <a:p>
              <a:pPr algn="ctr" defTabSz="684530">
                <a:defRPr/>
              </a:pPr>
              <a:endParaRPr lang="en-US" altLang="zh-CN" sz="1650">
                <a:solidFill>
                  <a:srgbClr val="0099CC"/>
                </a:solidFill>
                <a:latin typeface="Calibri" panose="020F0502020204030204" charset="0"/>
              </a:endParaRPr>
            </a:p>
          </p:txBody>
        </p:sp>
        <p:sp>
          <p:nvSpPr>
            <p:cNvPr id="12" name="Line 25"/>
            <p:cNvSpPr>
              <a:spLocks noChangeShapeType="1"/>
            </p:cNvSpPr>
            <p:nvPr/>
          </p:nvSpPr>
          <p:spPr bwMode="auto">
            <a:xfrm>
              <a:off x="715" y="360"/>
              <a:ext cx="149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350"/>
            </a:p>
          </p:txBody>
        </p:sp>
      </p:grp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779780" y="97790"/>
            <a:ext cx="356870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800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j-lt"/>
                <a:sym typeface="Source Han Serif SC" panose="02020400000000000000" pitchFamily="18" charset="-122"/>
              </a:rPr>
              <a:t>独立站：</a:t>
            </a:r>
            <a:r>
              <a:rPr lang="en-US" altLang="zh-CN" sz="1800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j-lt"/>
                <a:sym typeface="Source Han Serif SC" panose="02020400000000000000" pitchFamily="18" charset="-122"/>
              </a:rPr>
              <a:t>Battery-camera</a:t>
            </a:r>
            <a:endParaRPr lang="en-US" altLang="zh-CN" sz="1800" spc="3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微软雅黑" panose="020B0503020204020204" pitchFamily="34" charset="-122"/>
              <a:cs typeface="+mj-lt"/>
              <a:sym typeface="Source Han Serif SC" panose="02020400000000000000" pitchFamily="18" charset="-122"/>
            </a:endParaRPr>
          </a:p>
        </p:txBody>
      </p: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Battery-Camera-Manufacturers-_-Wireless-Solar-Came_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1851" y="1049021"/>
            <a:ext cx="3796318" cy="51073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96" y="1049021"/>
            <a:ext cx="3540645" cy="50707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679" y="1049020"/>
            <a:ext cx="3936172" cy="5107351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公司</a:t>
              </a: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Alibaba</a:t>
              </a: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官网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64" y="1411548"/>
            <a:ext cx="3632851" cy="42577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76" y="1411548"/>
            <a:ext cx="3745524" cy="42577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269" y="1411548"/>
            <a:ext cx="3181826" cy="4257733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 userDrawn="1"/>
        </p:nvGrpSpPr>
        <p:grpSpPr bwMode="auto">
          <a:xfrm>
            <a:off x="189463" y="10795"/>
            <a:ext cx="3876755" cy="567690"/>
            <a:chOff x="357" y="0"/>
            <a:chExt cx="2397" cy="448"/>
          </a:xfrm>
        </p:grpSpPr>
        <p:grpSp>
          <p:nvGrpSpPr>
            <p:cNvPr id="3" name="Group 26"/>
            <p:cNvGrpSpPr/>
            <p:nvPr/>
          </p:nvGrpSpPr>
          <p:grpSpPr bwMode="auto">
            <a:xfrm>
              <a:off x="711" y="0"/>
              <a:ext cx="1749" cy="448"/>
              <a:chOff x="711" y="0"/>
              <a:chExt cx="1749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749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708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357" y="41"/>
              <a:ext cx="2397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公司</a:t>
              </a: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Aliexpersss</a:t>
              </a:r>
              <a:r>
                <a:rPr lang="zh-CN" altLang="en-US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网站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281" y="962025"/>
            <a:ext cx="3198743" cy="52125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69" y="962025"/>
            <a:ext cx="3645107" cy="52125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030" y="962025"/>
            <a:ext cx="3095797" cy="5212582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 userDrawn="1"/>
        </p:nvGrpSpPr>
        <p:grpSpPr bwMode="auto">
          <a:xfrm>
            <a:off x="762000" y="10795"/>
            <a:ext cx="2495550" cy="567690"/>
            <a:chOff x="711" y="0"/>
            <a:chExt cx="1543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1497" cy="448"/>
              <a:chOff x="711" y="0"/>
              <a:chExt cx="149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149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49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1532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公司亚马逊网站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270" y="1047115"/>
            <a:ext cx="9272270" cy="51511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8"/>
          <p:cNvGrpSpPr/>
          <p:nvPr userDrawn="1"/>
        </p:nvGrpSpPr>
        <p:grpSpPr bwMode="auto">
          <a:xfrm>
            <a:off x="762000" y="10795"/>
            <a:ext cx="4027168" cy="567690"/>
            <a:chOff x="711" y="0"/>
            <a:chExt cx="2490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490" cy="448"/>
              <a:chOff x="711" y="0"/>
              <a:chExt cx="2490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48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48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2427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</a:t>
              </a:r>
              <a:r>
                <a:rPr lang="zh-CN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司</a:t>
              </a:r>
              <a:r>
                <a:rPr lang="en-US" altLang="zh-CN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Lazada</a:t>
              </a:r>
              <a:r>
                <a:rPr lang="zh-CN" altLang="en-US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网站</a:t>
              </a:r>
              <a:endParaRPr lang="en-US" altLang="zh-CN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930" y="1098288"/>
            <a:ext cx="3716626" cy="47649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" y="1102054"/>
            <a:ext cx="3187715" cy="47611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86" y="1098288"/>
            <a:ext cx="3112253" cy="4768132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8"/>
          <p:cNvGrpSpPr/>
          <p:nvPr userDrawn="1"/>
        </p:nvGrpSpPr>
        <p:grpSpPr bwMode="auto">
          <a:xfrm>
            <a:off x="762000" y="10795"/>
            <a:ext cx="4027168" cy="567690"/>
            <a:chOff x="711" y="0"/>
            <a:chExt cx="2490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490" cy="448"/>
              <a:chOff x="711" y="0"/>
              <a:chExt cx="2490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48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48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2427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</a:t>
              </a:r>
              <a:r>
                <a:rPr lang="zh-CN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司</a:t>
              </a:r>
              <a:r>
                <a:rPr lang="en-US" altLang="zh-CN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Shopee</a:t>
              </a:r>
              <a:r>
                <a:rPr lang="zh-CN" altLang="en-US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网站</a:t>
              </a:r>
              <a:endParaRPr lang="en-US" altLang="zh-CN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 descr="1BFB7F42-3F46-4989-BF16-36A890939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6030" y="803275"/>
            <a:ext cx="7739380" cy="55937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8"/>
          <p:cNvGrpSpPr/>
          <p:nvPr userDrawn="1"/>
        </p:nvGrpSpPr>
        <p:grpSpPr bwMode="auto">
          <a:xfrm>
            <a:off x="762000" y="10795"/>
            <a:ext cx="4027168" cy="567690"/>
            <a:chOff x="711" y="0"/>
            <a:chExt cx="2490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490" cy="448"/>
              <a:chOff x="711" y="0"/>
              <a:chExt cx="2490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48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48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2427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</a:t>
              </a:r>
              <a:r>
                <a:rPr lang="zh-CN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司</a:t>
              </a:r>
              <a:r>
                <a:rPr lang="en-US" altLang="zh-CN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ebay</a:t>
              </a:r>
              <a:r>
                <a:rPr lang="zh-CN" altLang="en-US" spc="3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网站</a:t>
              </a:r>
              <a:endParaRPr lang="en-US" altLang="zh-CN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84" y="1083473"/>
            <a:ext cx="5777692" cy="246755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6" y="3672477"/>
            <a:ext cx="5792840" cy="19855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663" y="962025"/>
            <a:ext cx="5515695" cy="18005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663" y="2770864"/>
            <a:ext cx="5530156" cy="3521999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8"/>
          <p:cNvGrpSpPr/>
          <p:nvPr userDrawn="1"/>
        </p:nvGrpSpPr>
        <p:grpSpPr bwMode="auto">
          <a:xfrm>
            <a:off x="762000" y="10795"/>
            <a:ext cx="4027168" cy="567690"/>
            <a:chOff x="711" y="0"/>
            <a:chExt cx="2490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490" cy="448"/>
              <a:chOff x="711" y="0"/>
              <a:chExt cx="2490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48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48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2427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公司社媒平台</a:t>
              </a: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:YouTube</a:t>
              </a:r>
              <a:endParaRPr lang="en-US" alt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 descr="AE8DBCDA-CABE-42b9-A0F4-70BF8EAE1452"/>
          <p:cNvPicPr>
            <a:picLocks noChangeAspect="1"/>
          </p:cNvPicPr>
          <p:nvPr/>
        </p:nvPicPr>
        <p:blipFill>
          <a:blip r:embed="rId1"/>
          <a:srcRect t="10623" r="8848" b="874"/>
          <a:stretch>
            <a:fillRect/>
          </a:stretch>
        </p:blipFill>
        <p:spPr>
          <a:xfrm>
            <a:off x="761365" y="3729355"/>
            <a:ext cx="4612005" cy="2444115"/>
          </a:xfrm>
          <a:prstGeom prst="rect">
            <a:avLst/>
          </a:prstGeom>
        </p:spPr>
      </p:pic>
      <p:pic>
        <p:nvPicPr>
          <p:cNvPr id="7" name="图片 6" descr="25E0942D-3FA8-48af-AE3E-6C70B66B4120"/>
          <p:cNvPicPr>
            <a:picLocks noChangeAspect="1"/>
          </p:cNvPicPr>
          <p:nvPr/>
        </p:nvPicPr>
        <p:blipFill>
          <a:blip r:embed="rId2"/>
          <a:srcRect t="9490" r="9630"/>
          <a:stretch>
            <a:fillRect/>
          </a:stretch>
        </p:blipFill>
        <p:spPr>
          <a:xfrm>
            <a:off x="5496560" y="3729355"/>
            <a:ext cx="4493895" cy="2456815"/>
          </a:xfrm>
          <a:prstGeom prst="rect">
            <a:avLst/>
          </a:prstGeom>
        </p:spPr>
      </p:pic>
      <p:pic>
        <p:nvPicPr>
          <p:cNvPr id="9" name="图片 8" descr="8467CF75-F150-4238-8030-E4E4E4BE6C0D"/>
          <p:cNvPicPr>
            <a:picLocks noChangeAspect="1"/>
          </p:cNvPicPr>
          <p:nvPr/>
        </p:nvPicPr>
        <p:blipFill>
          <a:blip r:embed="rId3"/>
          <a:srcRect t="9913" r="9699"/>
          <a:stretch>
            <a:fillRect/>
          </a:stretch>
        </p:blipFill>
        <p:spPr>
          <a:xfrm>
            <a:off x="5497195" y="1144905"/>
            <a:ext cx="4451985" cy="2423795"/>
          </a:xfrm>
          <a:prstGeom prst="rect">
            <a:avLst/>
          </a:prstGeom>
        </p:spPr>
      </p:pic>
      <p:pic>
        <p:nvPicPr>
          <p:cNvPr id="10" name="图片 9" descr="6786A503-BACE-4fb3-9956-9E247FD27204"/>
          <p:cNvPicPr>
            <a:picLocks noChangeAspect="1"/>
          </p:cNvPicPr>
          <p:nvPr/>
        </p:nvPicPr>
        <p:blipFill>
          <a:blip r:embed="rId4"/>
          <a:srcRect t="10062" r="8880"/>
          <a:stretch>
            <a:fillRect/>
          </a:stretch>
        </p:blipFill>
        <p:spPr>
          <a:xfrm>
            <a:off x="779780" y="1144905"/>
            <a:ext cx="4593590" cy="247459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8"/>
          <p:cNvGrpSpPr/>
          <p:nvPr userDrawn="1"/>
        </p:nvGrpSpPr>
        <p:grpSpPr bwMode="auto">
          <a:xfrm>
            <a:off x="762000" y="10795"/>
            <a:ext cx="4027168" cy="567690"/>
            <a:chOff x="711" y="0"/>
            <a:chExt cx="2490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490" cy="448"/>
              <a:chOff x="711" y="0"/>
              <a:chExt cx="2490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48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48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22" y="41"/>
              <a:ext cx="2427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公司社媒平台</a:t>
              </a: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:Facebook</a:t>
              </a:r>
              <a:endParaRPr lang="en-US" altLang="zh-CN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(20+)-LS-VISION-_-Facebook_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3930" y="985520"/>
            <a:ext cx="5797550" cy="4980305"/>
          </a:xfrm>
          <a:prstGeom prst="rect">
            <a:avLst/>
          </a:prstGeom>
        </p:spPr>
      </p:pic>
      <p:pic>
        <p:nvPicPr>
          <p:cNvPr id="4" name="图片 3" descr="(20+)-LS-VISION-_-Facebook_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030" y="985520"/>
            <a:ext cx="4794250" cy="49555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等腰三角形 29"/>
          <p:cNvSpPr/>
          <p:nvPr/>
        </p:nvSpPr>
        <p:spPr>
          <a:xfrm rot="16200000" flipH="1" flipV="1">
            <a:off x="-246380" y="1019810"/>
            <a:ext cx="456565" cy="3175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Group 28"/>
          <p:cNvGrpSpPr/>
          <p:nvPr userDrawn="1"/>
        </p:nvGrpSpPr>
        <p:grpSpPr bwMode="auto">
          <a:xfrm>
            <a:off x="627761" y="10795"/>
            <a:ext cx="4843922" cy="567690"/>
            <a:chOff x="628" y="0"/>
            <a:chExt cx="2995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795" cy="448"/>
              <a:chOff x="711" y="0"/>
              <a:chExt cx="2795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795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2779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628" y="46"/>
              <a:ext cx="2995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公司国内电商平台：</a:t>
              </a:r>
              <a:r>
                <a:rPr lang="en-US" alt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1688</a:t>
              </a:r>
              <a:endParaRPr lang="zh-CN" altLang="en-US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278" y="1088757"/>
            <a:ext cx="3217694" cy="486435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04181"/>
            <a:ext cx="3118650" cy="488788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600" y="1074968"/>
            <a:ext cx="3199756" cy="4891934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钟逸璇\其他\PPT\迪拜塔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2806" y="1262189"/>
            <a:ext cx="3581400" cy="5099050"/>
          </a:xfrm>
          <a:prstGeom prst="rect">
            <a:avLst/>
          </a:prstGeom>
          <a:noFill/>
        </p:spPr>
      </p:pic>
      <p:grpSp>
        <p:nvGrpSpPr>
          <p:cNvPr id="7" name="Group 28"/>
          <p:cNvGrpSpPr/>
          <p:nvPr userDrawn="1"/>
        </p:nvGrpSpPr>
        <p:grpSpPr bwMode="auto">
          <a:xfrm>
            <a:off x="627761" y="10795"/>
            <a:ext cx="3474038" cy="567690"/>
            <a:chOff x="628" y="0"/>
            <a:chExt cx="2148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007" cy="448"/>
              <a:chOff x="711" y="0"/>
              <a:chExt cx="200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00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997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628" y="46"/>
              <a:ext cx="214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迪拜展会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095" y="3883025"/>
            <a:ext cx="3303905" cy="2478405"/>
          </a:xfrm>
          <a:prstGeom prst="rect">
            <a:avLst/>
          </a:prstGeom>
        </p:spPr>
      </p:pic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585" y="3883025"/>
            <a:ext cx="3303905" cy="247840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3095" y="1262380"/>
            <a:ext cx="3303905" cy="2477770"/>
          </a:xfrm>
          <a:prstGeom prst="rect">
            <a:avLst/>
          </a:prstGeom>
        </p:spPr>
      </p:pic>
      <p:pic>
        <p:nvPicPr>
          <p:cNvPr id="5" name="图片 4" descr="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5585" y="1262380"/>
            <a:ext cx="3303270" cy="24777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8"/>
          <p:cNvGrpSpPr/>
          <p:nvPr userDrawn="1"/>
        </p:nvGrpSpPr>
        <p:grpSpPr bwMode="auto">
          <a:xfrm>
            <a:off x="627761" y="10795"/>
            <a:ext cx="3474038" cy="567690"/>
            <a:chOff x="628" y="0"/>
            <a:chExt cx="2148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007" cy="448"/>
              <a:chOff x="711" y="0"/>
              <a:chExt cx="200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00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997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628" y="46"/>
              <a:ext cx="214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沙特展会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 descr="IMG_20241001_1254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8550" y="1148080"/>
            <a:ext cx="3311525" cy="2465070"/>
          </a:xfrm>
          <a:prstGeom prst="rect">
            <a:avLst/>
          </a:prstGeom>
        </p:spPr>
      </p:pic>
      <p:pic>
        <p:nvPicPr>
          <p:cNvPr id="10" name="图片 9" descr="MYXJ_20241002140522027_fa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440" y="3688715"/>
            <a:ext cx="3308350" cy="2473325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2320" y="1147445"/>
            <a:ext cx="4036060" cy="5031105"/>
          </a:xfrm>
          <a:prstGeom prst="rect">
            <a:avLst/>
          </a:prstGeom>
        </p:spPr>
      </p:pic>
      <p:pic>
        <p:nvPicPr>
          <p:cNvPr id="19" name="图片 18" descr="微信图片_202411291535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4850" y="3677285"/>
            <a:ext cx="3312795" cy="2484755"/>
          </a:xfrm>
          <a:prstGeom prst="rect">
            <a:avLst/>
          </a:prstGeom>
        </p:spPr>
      </p:pic>
      <p:pic>
        <p:nvPicPr>
          <p:cNvPr id="20" name="图片 19" descr="mmexport172792615628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4850" y="1131570"/>
            <a:ext cx="3286125" cy="24650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PPT\德国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027831" y="1242573"/>
            <a:ext cx="3424799" cy="2455830"/>
          </a:xfrm>
          <a:prstGeom prst="rect">
            <a:avLst/>
          </a:prstGeom>
          <a:noFill/>
        </p:spPr>
      </p:pic>
      <p:pic>
        <p:nvPicPr>
          <p:cNvPr id="1028" name="Picture 4" descr="C:\Users\Administrator\Desktop\PPT\德国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3191" y="3823628"/>
            <a:ext cx="3436015" cy="2463874"/>
          </a:xfrm>
          <a:prstGeom prst="rect">
            <a:avLst/>
          </a:prstGeom>
          <a:noFill/>
        </p:spPr>
      </p:pic>
      <p:pic>
        <p:nvPicPr>
          <p:cNvPr id="2051" name="Picture 3" descr="E:\钟逸璇\其他\PPT\德国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865" y="3822956"/>
            <a:ext cx="3426673" cy="2457175"/>
          </a:xfrm>
          <a:prstGeom prst="rect">
            <a:avLst/>
          </a:prstGeom>
          <a:noFill/>
        </p:spPr>
      </p:pic>
      <p:pic>
        <p:nvPicPr>
          <p:cNvPr id="2052" name="Picture 4" descr="E:\钟逸璇\其他\PPT\柏林勃兰登堡门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724" y="1249378"/>
            <a:ext cx="3539449" cy="5039321"/>
          </a:xfrm>
          <a:prstGeom prst="rect">
            <a:avLst/>
          </a:prstGeom>
          <a:noFill/>
        </p:spPr>
      </p:pic>
      <p:grpSp>
        <p:nvGrpSpPr>
          <p:cNvPr id="7" name="Group 28"/>
          <p:cNvGrpSpPr/>
          <p:nvPr userDrawn="1"/>
        </p:nvGrpSpPr>
        <p:grpSpPr bwMode="auto">
          <a:xfrm>
            <a:off x="627761" y="10795"/>
            <a:ext cx="3474038" cy="567690"/>
            <a:chOff x="628" y="0"/>
            <a:chExt cx="2148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007" cy="448"/>
              <a:chOff x="711" y="0"/>
              <a:chExt cx="200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00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997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628" y="46"/>
              <a:ext cx="214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德国展会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IMG_30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640" y="1250950"/>
            <a:ext cx="3422015" cy="244729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PPT\俄罗斯4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04307" y="3851930"/>
            <a:ext cx="3507716" cy="2515289"/>
          </a:xfrm>
          <a:prstGeom prst="rect">
            <a:avLst/>
          </a:prstGeom>
          <a:noFill/>
        </p:spPr>
      </p:pic>
      <p:pic>
        <p:nvPicPr>
          <p:cNvPr id="2051" name="Picture 3" descr="C:\Users\Administrator\Desktop\PPT\俄罗斯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0029" y="1258435"/>
            <a:ext cx="3507716" cy="2515289"/>
          </a:xfrm>
          <a:prstGeom prst="rect">
            <a:avLst/>
          </a:prstGeom>
          <a:noFill/>
        </p:spPr>
      </p:pic>
      <p:pic>
        <p:nvPicPr>
          <p:cNvPr id="2052" name="Picture 4" descr="C:\Users\Administrator\Desktop\PPT\俄罗斯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4307" y="1258435"/>
            <a:ext cx="3507716" cy="2515289"/>
          </a:xfrm>
          <a:prstGeom prst="rect">
            <a:avLst/>
          </a:prstGeom>
          <a:noFill/>
        </p:spPr>
      </p:pic>
      <p:pic>
        <p:nvPicPr>
          <p:cNvPr id="3074" name="Picture 2" descr="C:\Users\Administrator\Desktop\图片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7518" y="3842799"/>
            <a:ext cx="3520215" cy="2521945"/>
          </a:xfrm>
          <a:prstGeom prst="rect">
            <a:avLst/>
          </a:prstGeom>
          <a:noFill/>
        </p:spPr>
      </p:pic>
      <p:pic>
        <p:nvPicPr>
          <p:cNvPr id="3" name="Picture 2" descr="E:\钟逸璇\其他\PPT\莫斯科红场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056" y="1262220"/>
            <a:ext cx="3581400" cy="5099050"/>
          </a:xfrm>
          <a:prstGeom prst="rect">
            <a:avLst/>
          </a:prstGeom>
          <a:noFill/>
        </p:spPr>
      </p:pic>
      <p:grpSp>
        <p:nvGrpSpPr>
          <p:cNvPr id="7" name="Group 28"/>
          <p:cNvGrpSpPr/>
          <p:nvPr userDrawn="1"/>
        </p:nvGrpSpPr>
        <p:grpSpPr bwMode="auto">
          <a:xfrm>
            <a:off x="627761" y="10795"/>
            <a:ext cx="3474038" cy="567690"/>
            <a:chOff x="628" y="0"/>
            <a:chExt cx="2148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007" cy="448"/>
              <a:chOff x="711" y="0"/>
              <a:chExt cx="200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00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997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628" y="46"/>
              <a:ext cx="214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+mn-ea"/>
                  <a:sym typeface="Source Han Serif SC" panose="02020400000000000000" pitchFamily="18" charset="-122"/>
                </a:rPr>
                <a:t>俄罗斯展会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等腰三角形 29"/>
          <p:cNvSpPr/>
          <p:nvPr/>
        </p:nvSpPr>
        <p:spPr>
          <a:xfrm rot="16200000" flipH="1" flipV="1">
            <a:off x="-74295" y="370205"/>
            <a:ext cx="456565" cy="3175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2" name="Picture 8" descr="C:\Users\Administrator\Desktop\shenz\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048440" y="3880167"/>
            <a:ext cx="3555957" cy="2498060"/>
          </a:xfrm>
          <a:prstGeom prst="rect">
            <a:avLst/>
          </a:prstGeom>
          <a:noFill/>
        </p:spPr>
      </p:pic>
      <p:pic>
        <p:nvPicPr>
          <p:cNvPr id="1033" name="Picture 9" descr="C:\Users\Administrator\Desktop\shenz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8440" y="1272210"/>
            <a:ext cx="3555957" cy="2498060"/>
          </a:xfrm>
          <a:prstGeom prst="rect">
            <a:avLst/>
          </a:prstGeom>
          <a:noFill/>
        </p:spPr>
      </p:pic>
      <p:pic>
        <p:nvPicPr>
          <p:cNvPr id="1034" name="Picture 10" descr="C:\Users\Administrator\Desktop\shenz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465" y="3880167"/>
            <a:ext cx="3555957" cy="2498060"/>
          </a:xfrm>
          <a:prstGeom prst="rect">
            <a:avLst/>
          </a:prstGeom>
          <a:noFill/>
        </p:spPr>
      </p:pic>
      <p:pic>
        <p:nvPicPr>
          <p:cNvPr id="1035" name="Picture 11" descr="C:\Users\Administrator\Desktop\shenz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465" y="1272210"/>
            <a:ext cx="3555957" cy="2498060"/>
          </a:xfrm>
          <a:prstGeom prst="rect">
            <a:avLst/>
          </a:prstGeom>
          <a:noFill/>
        </p:spPr>
      </p:pic>
      <p:pic>
        <p:nvPicPr>
          <p:cNvPr id="5122" name="Picture 2" descr="E:\钟逸璇\其他\PPT\平安国际金融中心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4439" y="1272210"/>
            <a:ext cx="3581401" cy="5099050"/>
          </a:xfrm>
          <a:prstGeom prst="rect">
            <a:avLst/>
          </a:prstGeom>
          <a:noFill/>
        </p:spPr>
      </p:pic>
      <p:grpSp>
        <p:nvGrpSpPr>
          <p:cNvPr id="7" name="Group 28"/>
          <p:cNvGrpSpPr/>
          <p:nvPr userDrawn="1"/>
        </p:nvGrpSpPr>
        <p:grpSpPr bwMode="auto">
          <a:xfrm>
            <a:off x="627761" y="10795"/>
            <a:ext cx="3474038" cy="567690"/>
            <a:chOff x="628" y="0"/>
            <a:chExt cx="2148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007" cy="448"/>
              <a:chOff x="711" y="0"/>
              <a:chExt cx="200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00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997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628" y="46"/>
              <a:ext cx="214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深圳展会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钟逸璇\其他\PPT\101大楼台北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97979" y="1262535"/>
            <a:ext cx="3581400" cy="5099050"/>
          </a:xfrm>
          <a:prstGeom prst="rect">
            <a:avLst/>
          </a:prstGeom>
          <a:noFill/>
        </p:spPr>
      </p:pic>
      <p:pic>
        <p:nvPicPr>
          <p:cNvPr id="6147" name="Picture 3" descr="E:\钟逸璇\其他\PPT\台北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5636" y="1254550"/>
            <a:ext cx="3581948" cy="2518287"/>
          </a:xfrm>
          <a:prstGeom prst="rect">
            <a:avLst/>
          </a:prstGeom>
          <a:noFill/>
        </p:spPr>
      </p:pic>
      <p:pic>
        <p:nvPicPr>
          <p:cNvPr id="6148" name="Picture 4" descr="E:\钟逸璇\其他\PPT\台北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9" y="3852895"/>
            <a:ext cx="3581948" cy="2518287"/>
          </a:xfrm>
          <a:prstGeom prst="rect">
            <a:avLst/>
          </a:prstGeom>
          <a:noFill/>
        </p:spPr>
      </p:pic>
      <p:pic>
        <p:nvPicPr>
          <p:cNvPr id="6149" name="Picture 5" descr="E:\钟逸璇\其他\PPT\台北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2289" y="1254550"/>
            <a:ext cx="3581948" cy="2518287"/>
          </a:xfrm>
          <a:prstGeom prst="rect">
            <a:avLst/>
          </a:prstGeom>
          <a:noFill/>
        </p:spPr>
      </p:pic>
      <p:pic>
        <p:nvPicPr>
          <p:cNvPr id="6150" name="Picture 6" descr="E:\钟逸璇\其他\PPT\台北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5636" y="3843841"/>
            <a:ext cx="3581948" cy="2518287"/>
          </a:xfrm>
          <a:prstGeom prst="rect">
            <a:avLst/>
          </a:prstGeom>
          <a:noFill/>
        </p:spPr>
      </p:pic>
      <p:grpSp>
        <p:nvGrpSpPr>
          <p:cNvPr id="7" name="Group 28"/>
          <p:cNvGrpSpPr/>
          <p:nvPr userDrawn="1"/>
        </p:nvGrpSpPr>
        <p:grpSpPr bwMode="auto">
          <a:xfrm>
            <a:off x="627761" y="10795"/>
            <a:ext cx="3474038" cy="567690"/>
            <a:chOff x="628" y="0"/>
            <a:chExt cx="2148" cy="44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711" y="0"/>
              <a:ext cx="2007" cy="448"/>
              <a:chOff x="711" y="0"/>
              <a:chExt cx="2007" cy="448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711" y="0"/>
                <a:ext cx="2007" cy="448"/>
              </a:xfrm>
              <a:prstGeom prst="rect">
                <a:avLst/>
              </a:prstGeom>
              <a:solidFill>
                <a:srgbClr val="0F6FC6"/>
              </a:solidFill>
              <a:ln w="9525" algn="ctr">
                <a:noFill/>
                <a:miter lim="800000"/>
              </a:ln>
            </p:spPr>
            <p:txBody>
              <a:bodyPr lIns="91436" tIns="45718" rIns="91436" bIns="45718" anchor="ctr"/>
              <a:lstStyle/>
              <a:p>
                <a:pPr algn="ctr" defTabSz="684530">
                  <a:defRPr/>
                </a:pPr>
                <a:endParaRPr lang="en-US" altLang="zh-CN" sz="1650">
                  <a:solidFill>
                    <a:srgbClr val="0099CC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>
                <a:off x="715" y="360"/>
                <a:ext cx="1997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/>
              </a:p>
            </p:txBody>
          </p:sp>
        </p:grp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628" y="46"/>
              <a:ext cx="2148" cy="2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sz="1800" b="1" spc="3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台北展会</a:t>
              </a:r>
              <a:endParaRPr lang="zh-CN" sz="1800" b="1" spc="3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 userDrawn="1"/>
        </p:nvSpPr>
        <p:spPr bwMode="auto">
          <a:xfrm>
            <a:off x="779780" y="670560"/>
            <a:ext cx="11308715" cy="76200"/>
          </a:xfrm>
          <a:prstGeom prst="rect">
            <a:avLst/>
          </a:prstGeom>
          <a:solidFill>
            <a:srgbClr val="0F6FC6"/>
          </a:solidFill>
          <a:ln w="9525" algn="ctr">
            <a:noFill/>
            <a:miter lim="800000"/>
          </a:ln>
        </p:spPr>
        <p:txBody>
          <a:bodyPr lIns="68577" tIns="34289" rIns="68577" bIns="34289" anchor="ctr"/>
          <a:lstStyle/>
          <a:p>
            <a:pPr algn="ctr" defTabSz="684530">
              <a:defRPr/>
            </a:pPr>
            <a:endParaRPr lang="zh-CN" altLang="en-US" sz="1650">
              <a:solidFill>
                <a:srgbClr val="0099CC"/>
              </a:solidFill>
              <a:latin typeface="Calibri" panose="020F0502020204030204" charset="0"/>
            </a:endParaRPr>
          </a:p>
        </p:txBody>
      </p:sp>
      <p:grpSp>
        <p:nvGrpSpPr>
          <p:cNvPr id="15" name="Group 15"/>
          <p:cNvGrpSpPr/>
          <p:nvPr userDrawn="1"/>
        </p:nvGrpSpPr>
        <p:grpSpPr bwMode="auto">
          <a:xfrm>
            <a:off x="88900" y="12700"/>
            <a:ext cx="539115" cy="949325"/>
            <a:chOff x="169" y="0"/>
            <a:chExt cx="368" cy="566"/>
          </a:xfrm>
        </p:grpSpPr>
        <p:sp>
          <p:nvSpPr>
            <p:cNvPr id="16" name="AutoShape 10"/>
            <p:cNvSpPr>
              <a:spLocks noChangeArrowheads="1"/>
            </p:cNvSpPr>
            <p:nvPr userDrawn="1"/>
          </p:nvSpPr>
          <p:spPr bwMode="auto">
            <a:xfrm>
              <a:off x="169" y="0"/>
              <a:ext cx="368" cy="566"/>
            </a:xfrm>
            <a:prstGeom prst="flowChartOffpageConnector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99CC"/>
                </a:solidFill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 userDrawn="1"/>
          </p:nvSpPr>
          <p:spPr bwMode="auto">
            <a:xfrm>
              <a:off x="238" y="30"/>
              <a:ext cx="251" cy="44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eaVert" wrap="square">
              <a:spAutoFit/>
            </a:bodyPr>
            <a:lstStyle/>
            <a:p>
              <a:pPr>
                <a:defRPr/>
              </a:pPr>
              <a:r>
                <a:rPr lang="zh-CN" altLang="en-US" sz="1200">
                  <a:solidFill>
                    <a:schemeClr val="bg1"/>
                  </a:solidFill>
                  <a:ea typeface="微软雅黑" panose="020B0503020204020204" pitchFamily="34" charset="-122"/>
                </a:rPr>
                <a:t>第三章</a:t>
              </a:r>
              <a:endParaRPr lang="zh-CN" altLang="en-US" sz="12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5cd49357acd4cd4a2f732a3e281cf59"/>
          <p:cNvPicPr>
            <a:picLocks noChangeAspect="1"/>
          </p:cNvPicPr>
          <p:nvPr/>
        </p:nvPicPr>
        <p:blipFill>
          <a:blip r:embed="rId1" cstate="print"/>
          <a:srcRect l="-231"/>
          <a:stretch>
            <a:fillRect/>
          </a:stretch>
        </p:blipFill>
        <p:spPr>
          <a:xfrm>
            <a:off x="-120650" y="-68044"/>
            <a:ext cx="12433935" cy="69940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20015" y="-66675"/>
            <a:ext cx="12433935" cy="6993255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63290" y="786765"/>
            <a:ext cx="5285105" cy="5285105"/>
          </a:xfrm>
          <a:prstGeom prst="ellipse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accent2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124835" y="456565"/>
            <a:ext cx="5946140" cy="5946140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4" name="Picture 2" descr="\\192.168.1.111\Ls-Marketing Department\图片 Picture\设计图\LOGO\白色+字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4914" y="1921086"/>
            <a:ext cx="3021889" cy="756305"/>
          </a:xfrm>
          <a:prstGeom prst="rect">
            <a:avLst/>
          </a:prstGeom>
          <a:noFill/>
        </p:spPr>
      </p:pic>
      <p:pic>
        <p:nvPicPr>
          <p:cNvPr id="3076" name="Picture 4" descr="C:\Users\Administrator\Desktop\未标题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607" y="2999041"/>
            <a:ext cx="5500619" cy="1265142"/>
          </a:xfrm>
          <a:prstGeom prst="rect">
            <a:avLst/>
          </a:prstGeom>
          <a:noFill/>
        </p:spPr>
      </p:pic>
      <p:sp>
        <p:nvSpPr>
          <p:cNvPr id="2" name="TextBox 12"/>
          <p:cNvSpPr txBox="1"/>
          <p:nvPr/>
        </p:nvSpPr>
        <p:spPr>
          <a:xfrm>
            <a:off x="4382135" y="4480560"/>
            <a:ext cx="35623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bg1"/>
                </a:solidFill>
              </a:rPr>
              <a:t>智安天下：让世界更美好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10"/>
          <p:cNvSpPr txBox="1"/>
          <p:nvPr userDrawn="1"/>
        </p:nvSpPr>
        <p:spPr>
          <a:xfrm>
            <a:off x="2774950" y="6520815"/>
            <a:ext cx="74999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dirty="0" smtClean="0">
                <a:solidFill>
                  <a:schemeClr val="bg1"/>
                </a:solidFill>
              </a:rPr>
              <a:t>LS VISION: For a Better  World.                    www.lsvisionhd.com. </a:t>
            </a:r>
            <a:endParaRPr lang="en-US" altLang="zh-CN" sz="1400" dirty="0" smtClean="0">
              <a:solidFill>
                <a:schemeClr val="bg1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PLACING_PICTURE_USER_VIEWPORT" val="{&quot;height&quot;:10814,&quot;width&quot;:19207}"/>
</p:tagLst>
</file>

<file path=ppt/tags/tag6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4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65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66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67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68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69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70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71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72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73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74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75.xml><?xml version="1.0" encoding="utf-8"?>
<p:tagLst xmlns:p="http://schemas.openxmlformats.org/presentationml/2006/main">
  <p:tag name="KSO_WM_DIAGRAM_VIRTUALLY_FRAME" val="{&quot;height&quot;:193.43897637795274,&quot;left&quot;:498.27007874015743,&quot;top&quot;:186.661968503937,&quot;width&quot;:350.7901574803151}"/>
</p:tagLst>
</file>

<file path=ppt/tags/tag7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7.xml><?xml version="1.0" encoding="utf-8"?>
<p:tagLst xmlns:p="http://schemas.openxmlformats.org/presentationml/2006/main">
  <p:tag name="KSO_WM_UNIT_PLACING_PICTURE_USER_VIEWPORT" val="{&quot;height&quot;:1760,&quot;width&quot;:4730}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UNIT_PLACING_PICTURE_USER_VIEWPORT" val="{&quot;height&quot;:2982.7345657149453,&quot;width&quot;:1911.5252146107464}"/>
</p:tagLst>
</file>

<file path=ppt/tags/tag85.xml><?xml version="1.0" encoding="utf-8"?>
<p:tagLst xmlns:p="http://schemas.openxmlformats.org/presentationml/2006/main">
  <p:tag name="REFSHAPE" val="654289868"/>
  <p:tag name="KSO_WM_UNIT_PLACING_PICTURE_USER_VIEWPORT" val="{&quot;height&quot;:4452.3070866141734,&quot;width&quot;:6678.4614173228347}"/>
</p:tagLst>
</file>

<file path=ppt/tags/tag86.xml><?xml version="1.0" encoding="utf-8"?>
<p:tagLst xmlns:p="http://schemas.openxmlformats.org/presentationml/2006/main">
  <p:tag name="ISLIDE.DIAGRAM" val="09d770f9-ed9a-4355-abd0-918abea53824"/>
</p:tagLst>
</file>

<file path=ppt/tags/tag87.xml><?xml version="1.0" encoding="utf-8"?>
<p:tagLst xmlns:p="http://schemas.openxmlformats.org/presentationml/2006/main">
  <p:tag name="ISLIDE.DIAGRAM" val="09d770f9-ed9a-4355-abd0-918abea53824"/>
</p:tagLst>
</file>

<file path=ppt/tags/tag88.xml><?xml version="1.0" encoding="utf-8"?>
<p:tagLst xmlns:p="http://schemas.openxmlformats.org/presentationml/2006/main">
  <p:tag name="ISLIDE.DIAGRAM" val="09d770f9-ed9a-4355-abd0-918abea53824"/>
</p:tagLst>
</file>

<file path=ppt/tags/tag89.xml><?xml version="1.0" encoding="utf-8"?>
<p:tagLst xmlns:p="http://schemas.openxmlformats.org/presentationml/2006/main">
  <p:tag name="ISLIDE.DIAGRAM" val="09d770f9-ed9a-4355-abd0-918abea53824"/>
</p:tagLst>
</file>

<file path=ppt/tags/tag90.xml><?xml version="1.0" encoding="utf-8"?>
<p:tagLst xmlns:p="http://schemas.openxmlformats.org/presentationml/2006/main">
  <p:tag name="ISLIDE.DIAGRAM" val="09d770f9-ed9a-4355-abd0-918abea53824"/>
</p:tagLst>
</file>

<file path=ppt/tags/tag91.xml><?xml version="1.0" encoding="utf-8"?>
<p:tagLst xmlns:p="http://schemas.openxmlformats.org/presentationml/2006/main">
  <p:tag name="ISLIDE.DIAGRAM" val="09d770f9-ed9a-4355-abd0-918abea53824"/>
</p:tagLst>
</file>

<file path=ppt/tags/tag92.xml><?xml version="1.0" encoding="utf-8"?>
<p:tagLst xmlns:p="http://schemas.openxmlformats.org/presentationml/2006/main">
  <p:tag name="ISLIDE.DIAGRAM" val="09d770f9-ed9a-4355-abd0-918abea53824"/>
</p:tagLst>
</file>

<file path=ppt/tags/tag93.xml><?xml version="1.0" encoding="utf-8"?>
<p:tagLst xmlns:p="http://schemas.openxmlformats.org/presentationml/2006/main">
  <p:tag name="ISLIDE.DIAGRAM" val="09d770f9-ed9a-4355-abd0-918abea53824"/>
</p:tagLst>
</file>

<file path=ppt/tags/tag94.xml><?xml version="1.0" encoding="utf-8"?>
<p:tagLst xmlns:p="http://schemas.openxmlformats.org/presentationml/2006/main">
  <p:tag name="ISLIDE.DIAGRAM" val="09d770f9-ed9a-4355-abd0-918abea53824"/>
</p:tagLst>
</file>

<file path=ppt/tags/tag95.xml><?xml version="1.0" encoding="utf-8"?>
<p:tagLst xmlns:p="http://schemas.openxmlformats.org/presentationml/2006/main">
  <p:tag name="ISLIDE.DIAGRAM" val="09d770f9-ed9a-4355-abd0-918abea53824"/>
</p:tagLst>
</file>

<file path=ppt/tags/tag96.xml><?xml version="1.0" encoding="utf-8"?>
<p:tagLst xmlns:p="http://schemas.openxmlformats.org/presentationml/2006/main">
  <p:tag name="ISLIDE.DIAGRAM" val="09d770f9-ed9a-4355-abd0-918abea53824"/>
</p:tagLst>
</file>

<file path=ppt/tags/tag97.xml><?xml version="1.0" encoding="utf-8"?>
<p:tagLst xmlns:p="http://schemas.openxmlformats.org/presentationml/2006/main">
  <p:tag name="ISLIDE.DIAGRAM" val="09d770f9-ed9a-4355-abd0-918abea53824"/>
</p:tagLst>
</file>

<file path=ppt/tags/tag98.xml><?xml version="1.0" encoding="utf-8"?>
<p:tagLst xmlns:p="http://schemas.openxmlformats.org/presentationml/2006/main">
  <p:tag name="ISLIDE.DIAGRAM" val="09d770f9-ed9a-4355-abd0-918abea53824"/>
</p:tagLst>
</file>

<file path=ppt/tags/tag99.xml><?xml version="1.0" encoding="utf-8"?>
<p:tagLst xmlns:p="http://schemas.openxmlformats.org/presentationml/2006/main">
  <p:tag name="ISLIDE.DIAGRAM" val="09d770f9-ed9a-4355-abd0-918abea53824"/>
</p:tagLst>
</file>

<file path=ppt/tags/tag100.xml><?xml version="1.0" encoding="utf-8"?>
<p:tagLst xmlns:p="http://schemas.openxmlformats.org/presentationml/2006/main">
  <p:tag name="ISLIDE.DIAGRAM" val="09d770f9-ed9a-4355-abd0-918abea53824"/>
</p:tagLst>
</file>

<file path=ppt/tags/tag101.xml><?xml version="1.0" encoding="utf-8"?>
<p:tagLst xmlns:p="http://schemas.openxmlformats.org/presentationml/2006/main">
  <p:tag name="ISLIDE.DIAGRAM" val="09d770f9-ed9a-4355-abd0-918abea53824"/>
</p:tagLst>
</file>

<file path=ppt/tags/tag102.xml><?xml version="1.0" encoding="utf-8"?>
<p:tagLst xmlns:p="http://schemas.openxmlformats.org/presentationml/2006/main">
  <p:tag name="ISLIDE.DIAGRAM" val="09d770f9-ed9a-4355-abd0-918abea53824"/>
</p:tagLst>
</file>

<file path=ppt/tags/tag10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8.xml><?xml version="1.0" encoding="utf-8"?>
<p:tagLst xmlns:p="http://schemas.openxmlformats.org/presentationml/2006/main">
  <p:tag name="ISLIDE.DIAGRAM" val="09d770f9-ed9a-4355-abd0-918abea53824"/>
</p:tagLst>
</file>

<file path=ppt/tags/tag109.xml><?xml version="1.0" encoding="utf-8"?>
<p:tagLst xmlns:p="http://schemas.openxmlformats.org/presentationml/2006/main">
  <p:tag name="ISLIDE.DIAGRAM" val="09d770f9-ed9a-4355-abd0-918abea53824"/>
</p:tagLst>
</file>

<file path=ppt/tags/tag110.xml><?xml version="1.0" encoding="utf-8"?>
<p:tagLst xmlns:p="http://schemas.openxmlformats.org/presentationml/2006/main">
  <p:tag name="ISLIDE.DIAGRAM" val="09d770f9-ed9a-4355-abd0-918abea53824"/>
</p:tagLst>
</file>

<file path=ppt/tags/tag111.xml><?xml version="1.0" encoding="utf-8"?>
<p:tagLst xmlns:p="http://schemas.openxmlformats.org/presentationml/2006/main">
  <p:tag name="ISLIDE.DIAGRAM" val="09d770f9-ed9a-4355-abd0-918abea53824"/>
</p:tagLst>
</file>

<file path=ppt/tags/tag112.xml><?xml version="1.0" encoding="utf-8"?>
<p:tagLst xmlns:p="http://schemas.openxmlformats.org/presentationml/2006/main">
  <p:tag name="ISLIDE.DIAGRAM" val="09d770f9-ed9a-4355-abd0-918abea53824"/>
</p:tagLst>
</file>

<file path=ppt/tags/tag113.xml><?xml version="1.0" encoding="utf-8"?>
<p:tagLst xmlns:p="http://schemas.openxmlformats.org/presentationml/2006/main">
  <p:tag name="ISLIDE.DIAGRAM" val="09d770f9-ed9a-4355-abd0-918abea53824"/>
</p:tagLst>
</file>

<file path=ppt/tags/tag114.xml><?xml version="1.0" encoding="utf-8"?>
<p:tagLst xmlns:p="http://schemas.openxmlformats.org/presentationml/2006/main">
  <p:tag name="ISLIDE.DIAGRAM" val="09d770f9-ed9a-4355-abd0-918abea53824"/>
</p:tagLst>
</file>

<file path=ppt/tags/tag115.xml><?xml version="1.0" encoding="utf-8"?>
<p:tagLst xmlns:p="http://schemas.openxmlformats.org/presentationml/2006/main">
  <p:tag name="ISLIDE.DIAGRAM" val="09d770f9-ed9a-4355-abd0-918abea53824"/>
</p:tagLst>
</file>

<file path=ppt/tags/tag116.xml><?xml version="1.0" encoding="utf-8"?>
<p:tagLst xmlns:p="http://schemas.openxmlformats.org/presentationml/2006/main">
  <p:tag name="ISLIDE.DIAGRAM" val="09d770f9-ed9a-4355-abd0-918abea53824"/>
</p:tagLst>
</file>

<file path=ppt/tags/tag117.xml><?xml version="1.0" encoding="utf-8"?>
<p:tagLst xmlns:p="http://schemas.openxmlformats.org/presentationml/2006/main">
  <p:tag name="ISLIDE.DIAGRAM" val="09d770f9-ed9a-4355-abd0-918abea53824"/>
</p:tagLst>
</file>

<file path=ppt/tags/tag118.xml><?xml version="1.0" encoding="utf-8"?>
<p:tagLst xmlns:p="http://schemas.openxmlformats.org/presentationml/2006/main">
  <p:tag name="ISLIDE.DIAGRAM" val="09d770f9-ed9a-4355-abd0-918abea53824"/>
</p:tagLst>
</file>

<file path=ppt/tags/tag119.xml><?xml version="1.0" encoding="utf-8"?>
<p:tagLst xmlns:p="http://schemas.openxmlformats.org/presentationml/2006/main">
  <p:tag name="ISLIDE.DIAGRAM" val="09d770f9-ed9a-4355-abd0-918abea53824"/>
</p:tagLst>
</file>

<file path=ppt/tags/tag120.xml><?xml version="1.0" encoding="utf-8"?>
<p:tagLst xmlns:p="http://schemas.openxmlformats.org/presentationml/2006/main">
  <p:tag name="ISLIDE.DIAGRAM" val="09d770f9-ed9a-4355-abd0-918abea53824"/>
</p:tagLst>
</file>

<file path=ppt/tags/tag121.xml><?xml version="1.0" encoding="utf-8"?>
<p:tagLst xmlns:p="http://schemas.openxmlformats.org/presentationml/2006/main">
  <p:tag name="ISLIDE.DIAGRAM" val="09d770f9-ed9a-4355-abd0-918abea53824"/>
</p:tagLst>
</file>

<file path=ppt/tags/tag122.xml><?xml version="1.0" encoding="utf-8"?>
<p:tagLst xmlns:p="http://schemas.openxmlformats.org/presentationml/2006/main">
  <p:tag name="ISLIDE.DIAGRAM" val="09d770f9-ed9a-4355-abd0-918abea53824"/>
</p:tagLst>
</file>

<file path=ppt/tags/tag123.xml><?xml version="1.0" encoding="utf-8"?>
<p:tagLst xmlns:p="http://schemas.openxmlformats.org/presentationml/2006/main">
  <p:tag name="ISLIDE.DIAGRAM" val="09d770f9-ed9a-4355-abd0-918abea53824"/>
</p:tagLst>
</file>

<file path=ppt/tags/tag124.xml><?xml version="1.0" encoding="utf-8"?>
<p:tagLst xmlns:p="http://schemas.openxmlformats.org/presentationml/2006/main">
  <p:tag name="ISLIDE.DIAGRAM" val="09d770f9-ed9a-4355-abd0-918abea53824"/>
</p:tagLst>
</file>

<file path=ppt/tags/tag125.xml><?xml version="1.0" encoding="utf-8"?>
<p:tagLst xmlns:p="http://schemas.openxmlformats.org/presentationml/2006/main">
  <p:tag name="ISLIDE.DIAGRAM" val="09d770f9-ed9a-4355-abd0-918abea53824"/>
</p:tagLst>
</file>

<file path=ppt/tags/tag126.xml><?xml version="1.0" encoding="utf-8"?>
<p:tagLst xmlns:p="http://schemas.openxmlformats.org/presentationml/2006/main">
  <p:tag name="ISLIDE.DIAGRAM" val="09d770f9-ed9a-4355-abd0-918abea53824"/>
</p:tagLst>
</file>

<file path=ppt/tags/tag127.xml><?xml version="1.0" encoding="utf-8"?>
<p:tagLst xmlns:p="http://schemas.openxmlformats.org/presentationml/2006/main">
  <p:tag name="ISLIDE.DIAGRAM" val="09d770f9-ed9a-4355-abd0-918abea53824"/>
</p:tagLst>
</file>

<file path=ppt/tags/tag128.xml><?xml version="1.0" encoding="utf-8"?>
<p:tagLst xmlns:p="http://schemas.openxmlformats.org/presentationml/2006/main">
  <p:tag name="ISLIDE.DIAGRAM" val="09d770f9-ed9a-4355-abd0-918abea53824"/>
</p:tagLst>
</file>

<file path=ppt/tags/tag129.xml><?xml version="1.0" encoding="utf-8"?>
<p:tagLst xmlns:p="http://schemas.openxmlformats.org/presentationml/2006/main">
  <p:tag name="ISLIDE.DIAGRAM" val="09d770f9-ed9a-4355-abd0-918abea53824"/>
</p:tagLst>
</file>

<file path=ppt/tags/tag130.xml><?xml version="1.0" encoding="utf-8"?>
<p:tagLst xmlns:p="http://schemas.openxmlformats.org/presentationml/2006/main">
  <p:tag name="ISLIDE.DIAGRAM" val="09d770f9-ed9a-4355-abd0-918abea53824"/>
</p:tagLst>
</file>

<file path=ppt/tags/tag131.xml><?xml version="1.0" encoding="utf-8"?>
<p:tagLst xmlns:p="http://schemas.openxmlformats.org/presentationml/2006/main">
  <p:tag name="ISLIDE.DIAGRAM" val="09d770f9-ed9a-4355-abd0-918abea53824"/>
</p:tagLst>
</file>

<file path=ppt/tags/tag132.xml><?xml version="1.0" encoding="utf-8"?>
<p:tagLst xmlns:p="http://schemas.openxmlformats.org/presentationml/2006/main">
  <p:tag name="ISLIDE.DIAGRAM" val="09d770f9-ed9a-4355-abd0-918abea53824"/>
</p:tagLst>
</file>

<file path=ppt/tags/tag133.xml><?xml version="1.0" encoding="utf-8"?>
<p:tagLst xmlns:p="http://schemas.openxmlformats.org/presentationml/2006/main">
  <p:tag name="ISLIDE.DIAGRAM" val="09d770f9-ed9a-4355-abd0-918abea53824"/>
</p:tagLst>
</file>

<file path=ppt/tags/tag134.xml><?xml version="1.0" encoding="utf-8"?>
<p:tagLst xmlns:p="http://schemas.openxmlformats.org/presentationml/2006/main">
  <p:tag name="ISLIDE.DIAGRAM" val="09d770f9-ed9a-4355-abd0-918abea53824"/>
</p:tagLst>
</file>

<file path=ppt/tags/tag135.xml><?xml version="1.0" encoding="utf-8"?>
<p:tagLst xmlns:p="http://schemas.openxmlformats.org/presentationml/2006/main">
  <p:tag name="ISLIDE.DIAGRAM" val="09d770f9-ed9a-4355-abd0-918abea53824"/>
</p:tagLst>
</file>

<file path=ppt/tags/tag136.xml><?xml version="1.0" encoding="utf-8"?>
<p:tagLst xmlns:p="http://schemas.openxmlformats.org/presentationml/2006/main">
  <p:tag name="ISLIDE.DIAGRAM" val="09d770f9-ed9a-4355-abd0-918abea53824"/>
</p:tagLst>
</file>

<file path=ppt/tags/tag137.xml><?xml version="1.0" encoding="utf-8"?>
<p:tagLst xmlns:p="http://schemas.openxmlformats.org/presentationml/2006/main">
  <p:tag name="ISLIDE.DIAGRAM" val="09d770f9-ed9a-4355-abd0-918abea53824"/>
</p:tagLst>
</file>

<file path=ppt/tags/tag138.xml><?xml version="1.0" encoding="utf-8"?>
<p:tagLst xmlns:p="http://schemas.openxmlformats.org/presentationml/2006/main">
  <p:tag name="ISLIDE.DIAGRAM" val="09d770f9-ed9a-4355-abd0-918abea53824"/>
</p:tagLst>
</file>

<file path=ppt/tags/tag139.xml><?xml version="1.0" encoding="utf-8"?>
<p:tagLst xmlns:p="http://schemas.openxmlformats.org/presentationml/2006/main">
  <p:tag name="ISLIDE.DIAGRAM" val="09d770f9-ed9a-4355-abd0-918abea53824"/>
</p:tagLst>
</file>

<file path=ppt/tags/tag140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41.xml><?xml version="1.0" encoding="utf-8"?>
<p:tagLst xmlns:p="http://schemas.openxmlformats.org/presentationml/2006/main">
  <p:tag name="KSO_WPP_MARK_KEY" val="807e53cd-cad4-4390-986c-ae8df07f6ef4"/>
  <p:tag name="COMMONDATA" val="eyJoZGlkIjoiMzllZjFiMDNjOGMxNGQxZjI3MTA0NmEyYThkZDJhNGIifQ=="/>
  <p:tag name="commondata" val="eyJoZGlkIjoiZjM5ZjdiODk3ODRhZTNkODI3NjEyOTBlOWI1OWYwZDg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3990</Words>
  <Application>WPS 演示</Application>
  <PresentationFormat>宽屏</PresentationFormat>
  <Paragraphs>493</Paragraphs>
  <Slides>72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83" baseType="lpstr">
      <vt:lpstr>Arial</vt:lpstr>
      <vt:lpstr>宋体</vt:lpstr>
      <vt:lpstr>Wingdings</vt:lpstr>
      <vt:lpstr>微软雅黑</vt:lpstr>
      <vt:lpstr>Wingdings</vt:lpstr>
      <vt:lpstr>Impact</vt:lpstr>
      <vt:lpstr>Arial Narrow</vt:lpstr>
      <vt:lpstr>Calibri</vt:lpstr>
      <vt:lpstr>Arial Unicode MS</vt:lpstr>
      <vt:lpstr>Source Han Serif SC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philomena</cp:lastModifiedBy>
  <cp:revision>295</cp:revision>
  <dcterms:created xsi:type="dcterms:W3CDTF">2019-06-19T02:08:00Z</dcterms:created>
  <dcterms:modified xsi:type="dcterms:W3CDTF">2025-05-21T02:30:33Z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2052-12.1.0.21171</vt:lpwstr>
  </property>
  <property fmtid="{D5CDD505-2E9C-101B-9397-08002B2CF9AE}" pid="3" name="ICV">
    <vt:lpwstr>56D34A909566484A8D32461922888832</vt:lpwstr>
  </property>
</Properties>
</file>